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notesSlides/notesSlide2.xml" ContentType="application/vnd.openxmlformats-officedocument.presentationml.notesSlide+xml"/>
  <Override PartName="/ppt/ink/inkAction5.xml" ContentType="application/vnd.ms-office.inkAct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508" r:id="rId2"/>
    <p:sldId id="284" r:id="rId3"/>
    <p:sldId id="358" r:id="rId4"/>
    <p:sldId id="354" r:id="rId5"/>
    <p:sldId id="355" r:id="rId6"/>
    <p:sldId id="356" r:id="rId7"/>
    <p:sldId id="329" r:id="rId8"/>
    <p:sldId id="352" r:id="rId9"/>
    <p:sldId id="3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kanth Reddy Medipelli" initials="SRM" lastIdx="1" clrIdx="0">
    <p:extLst>
      <p:ext uri="{19B8F6BF-5375-455C-9EA6-DF929625EA0E}">
        <p15:presenceInfo xmlns:p15="http://schemas.microsoft.com/office/powerpoint/2012/main" userId="eac5351c17afc9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18B503"/>
    <a:srgbClr val="FF3300"/>
    <a:srgbClr val="35C9B7"/>
    <a:srgbClr val="2E51D2"/>
    <a:srgbClr val="973129"/>
    <a:srgbClr val="B83A08"/>
    <a:srgbClr val="3C1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67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8:48:54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378">
    <iact:property name="dataType"/>
    <iact:actionData xml:id="d0">
      <inkml:trace xmlns:inkml="http://www.w3.org/2003/InkML" xml:id="stk0" contextRef="#ctx0" brushRef="#br0">19138 3279 0,'22'0'73,"44"44"-71,-22-22 2,1 67 5,-1-67-1,-22 22-1,0-22 2,0 0-2,1-22 1,-1 0 10,0 0-2,0 0-8,22 0-1,45-22 0,44-66 1,-45-1 1,23 0-2,22 1 2,0 21-1,0-65 0,-22 65 0,-45 23-1,23 22 1,-45-1 1,-22 1 7</inkml:trace>
    </iact:actionData>
  </iact:action>
  <iact:action type="add" startTime="5748">
    <iact:property name="dataType"/>
    <iact:actionData xml:id="d1">
      <inkml:trace xmlns:inkml="http://www.w3.org/2003/InkML" xml:id="stk1" contextRef="#ctx0" brushRef="#br0">2392 4032 0,'45'0'45,"43"0"-37,23 0 1,66 0-2,23-45 2,21 23-2,1 0 2,-45-22-1,-89 44 1,-21-22-1,-1 22 0,-44-22-2,1 22 3</inkml:trace>
    </iact:actionData>
  </iact:action>
  <iact:action type="add" startTime="6172">
    <iact:property name="dataType"/>
    <iact:actionData xml:id="d2">
      <inkml:trace xmlns:inkml="http://www.w3.org/2003/InkML" xml:id="stk2" contextRef="#ctx0" brushRef="#br0">2991 4098 0,'132'0'86,"46"0"-78,21 0 0,0-88 0,-44 43 0,0 1 0,0 0 0,-44 22-1,-44-1 1,-23 23 0,0-22 1</inkml:trace>
    </iact:actionData>
  </iact:action>
  <iact:action type="add" startTime="7491">
    <iact:property name="dataType"/>
    <iact:actionData xml:id="d3">
      <inkml:trace xmlns:inkml="http://www.w3.org/2003/InkML" xml:id="stk3" contextRef="#ctx0" brushRef="#br0">6822 3855 0,'67'0'66,"66"-23"-61,110-21 3,67-22-1,-44 43 1,0-21 1,-44 22-1,-23 0 2,-44 0-4,-111 0 2,-22 22 0,1 0 0</inkml:trace>
    </iact:actionData>
  </iact:action>
  <iact:action type="add" startTime="7908">
    <iact:property name="dataType"/>
    <iact:actionData xml:id="d4">
      <inkml:trace xmlns:inkml="http://www.w3.org/2003/InkML" xml:id="stk4" contextRef="#ctx0" brushRef="#br0">7199 4076 0,'22'0'37,"45"0"-28,43 0-2,67 0 5,67-22-4,66-45-1,45 45 3,-1-22-1,-66 0-1,-22-23 0,-23 45-1,-88-22-2,-22-1 2</inkml:trace>
    </iact:actionData>
  </iact:action>
  <iact:action type="add" startTime="14203">
    <iact:property name="dataType"/>
    <iact:actionData xml:id="d5">
      <inkml:trace xmlns:inkml="http://www.w3.org/2003/InkML" xml:id="stk5" contextRef="#ctx0" brushRef="#br0">14774 3899 0,'22'0'58,"23"0"-52,43 0 2,45 0 0,44 0-1,-44 0 0,44 0 1,-22 0 0,23 0 0,-1-22 1,-22 0 1,0-1-2,-22 1 1,-67 22-3,-22-22 1,-21 22 1</inkml:trace>
    </iact:actionData>
  </iact:action>
  <iact:action type="add" startTime="14651">
    <iact:property name="dataType"/>
    <iact:actionData xml:id="d6">
      <inkml:trace xmlns:inkml="http://www.w3.org/2003/InkML" xml:id="stk6" contextRef="#ctx0" brushRef="#br0">15350 4165 0,'44'0'54,"67"0"-46,44 0 1,89 0-2,-1 0 2,67 0-1</inkml:trace>
    </iact:actionData>
  </iact:action>
  <iact:action type="add" startTime="20668">
    <iact:property name="dataType"/>
    <iact:actionData xml:id="d7">
      <inkml:trace xmlns:inkml="http://www.w3.org/2003/InkML" xml:id="stk7" contextRef="#ctx0" brushRef="#br0">4829 8750 0,'22'0'82,"0"0"-76,0 0 16,1 0 38,-1 0-40,0 0-12,0 0 8,44 0-4,-21 0-6,-1 0 1,45-22 1,21 0-2,-43-23 2,-1-21 0,23 44 1,-45-23-2,-22 23 1,0 22 0,-22-22 0,45 22 8</inkml:trace>
    </iact:actionData>
  </iact:action>
  <iact:action type="add" startTime="21659">
    <iact:property name="dataType"/>
    <iact:actionData xml:id="d8">
      <inkml:trace xmlns:inkml="http://www.w3.org/2003/InkML" xml:id="stk8" contextRef="#ctx0" brushRef="#br0">3744 9880 0,'22'0'39,"155"0"-32,89-45 2,22 1-2,-45 44 3,-43 0-2,-23 0 0,-44 0 0,-67 0 1,-44 0-2</inkml:trace>
    </iact:actionData>
  </iact:action>
  <iact:action type="add" startTime="22043">
    <iact:property name="dataType"/>
    <iact:actionData xml:id="d9">
      <inkml:trace xmlns:inkml="http://www.w3.org/2003/InkML" xml:id="stk9" contextRef="#ctx0" brushRef="#br0">4187 10101 0,'22'0'43,"66"0"-38,23 0 3,44 0-1,-44 0 1,44 0 0,0 0-1,-22 0 2,22 0-1,-22-22 0</inkml:trace>
    </iact:actionData>
  </iact:action>
  <iact:action type="add" startTime="28834">
    <iact:property name="dataType"/>
    <iact:actionData xml:id="d10">
      <inkml:trace xmlns:inkml="http://www.w3.org/2003/InkML" xml:id="stk10" contextRef="#ctx0" brushRef="#br0">8882 9481 0,'22'-22'31,"23"22"-23,88 0 0,66 0 0,45 0 0,66 0 1,22 0-2,22 0 1,23 0 0,-89 0 1,-22 0 0,-89 0-3,-66 0 3,-23 0 0,-66 0-2,0 0 2</inkml:trace>
    </iact:actionData>
  </iact:action>
  <iact:action type="add" startTime="29331">
    <iact:property name="dataType"/>
    <iact:actionData xml:id="d11">
      <inkml:trace xmlns:inkml="http://www.w3.org/2003/InkML" xml:id="stk11" contextRef="#ctx0" brushRef="#br0">10123 9813 0,'-22'22'36,"88"-22"-8,155-66-18,23 22-3,44 21 1,-44-21 0,-23 22-1,-110 0 0,-22 0 1,-23 0 0,-22 22-1,-22 0 2</inkml:trace>
    </iact:actionData>
  </iact:action>
  <iact:action type="add" startTime="35323">
    <iact:property name="dataType"/>
    <iact:actionData xml:id="d12">
      <inkml:trace xmlns:inkml="http://www.w3.org/2003/InkML" xml:id="stk12" contextRef="#ctx0" brushRef="#br0">16147 5006 0,'-22'-22'123,"0"22"-62,0 0-52,-22 22-2,44 1 0,-23-1 1,-21 0 0,22 44-1,-22-21 2,22-1 1,-23 22-1,23 1-3,-22-1 1,22-21 0,22-1 1,-23-22 0,1 44 2,22-21 6,0-23-8,0 44 1,0-43-3,0 21 2,0 0-1,0 0 2,22 1-1,1-1-1,-1-22 4,0 45-4,0-67 2,0 22-3,0 0 2,-22 0 0,23-22 0,-1 22 0,0-22-1,0 0 18,0 0 7,0 0-24,23 0 1,-1-44 0,-22 0-2,44-23 2,-66 23-2,45-23 1,-23 23-1,-22 22 4,22-22-4,0 22 0,-22-23 0,0 23 0,22 0 9,-22-22-4,23 21-4,-23 1 0,0-22 0,0-22-1,0 43-1,0 1 2,0-22 0,0 0 0,0 22 0,-23-23 1,1 1-1,22 22-1,-44-23 0,22 1 1,0 44 1,22-44-2,-23 44 2,23-22-2,-22 22 9,0 0-7,0-22-2,-22 22 1,-45-23 1</inkml:trace>
    </iact:actionData>
  </iact:action>
  <iact:action type="add" startTime="36819">
    <iact:property name="dataType"/>
    <iact:actionData xml:id="d13">
      <inkml:trace xmlns:inkml="http://www.w3.org/2003/InkML" xml:id="stk13" contextRef="#ctx0" brushRef="#br0">9702 5250 0,'0'-22'64,"-44"22"-25,-23 0-32,1 0 1,-1 0 0,-21 0 0,43 0 0,1 0 0,0 0 0,22 0 1,-1 0 0,1 0-2,0 0 1,0 0 0,0 0 0,0 22 7,-45 0-6,67 0-2,-22-22 3,-22 45 1,-1-23 1,23 22-3,0-44-1,0 44-1,0-21 0,22 21 2,-22-22-2,22 22 9,0-22-7,0 1-1,0-1 0,0 44 0,0-21-1,22-23 1,0 44 0,22 1 0,23-23 0,43 45 1,-21-23-2,0-22 2,-1 23-2,23-1 2,-67-44-1,1 0-1,-1 1 1,-22-23 0,22 22 0,1 0 0,-1-22 9,-22 0-10,22 0 9,1-22-8,-23 0 0,44-23 1,-21-65-2,21 21 2,1 23-2,-23-23 1,0 22 1,0 1 1,-21 0-2,-1-1 1,0 23-1,-22-1-2,0 23 2,0-22-1,0-22 0,0 43 1,0 1 0,0 0 0,0 0 1,-22-22-2,-45-45 1,23 45 0,-45-1 1,1-21-1,-1 22 2,1-23-1,21 67-4</inkml:trace>
    </iact:actionData>
  </iact:action>
  <iact:action type="add" startTime="38132">
    <iact:property name="dataType"/>
    <iact:actionData xml:id="d14">
      <inkml:trace xmlns:inkml="http://www.w3.org/2003/InkML" xml:id="stk14" contextRef="#ctx0" brushRef="#br0">5250 6491 0,'-22'-23'50,"-23"23"-13,-43 0-29,-23 0-1,-44 0 1,0 0 1,44 0-2,23 0 1,21 0 0,-22 23 0,23-23 0,44 22 0,0 0 1,0 0 5,22 22-5,-23 23 11,23-45-14,-22 44 1,22-21-1,0-1 3,0 0-2,0-22 1,0 23 0,0-23 0,0 0 0,0 0 0,0 22 0,0-21 1,0 21-2,0 0 2,22-22-2,23 23 1,-23-1 0,22-22 0,0 0 2,1 0-1,21-22-1,1 45 0,66-1-1,-1-22 0,-43 22 1,44-44-1,-44 0 2,-45 0-1,22 0-1,-21 0 1,-1 0 1,0 0-1,-44-22 0,45 0 1,-23-22-3,22-23 2,-44 1 1,22-23-2,0 23 1,-22-23 0,22 67 0,-22-44 1,0 44-2,0-23 2,0 23 6,0 0 10,0 0-17,-22 0 11,-22-23-4,22 45-9,-45-66 3,1 44-3,-45 0 2,0-23 1,1-21-1,-23 22 0</inkml:trace>
    </iact:actionData>
  </iact:action>
  <iact:action type="add" startTime="40603">
    <iact:property name="dataType"/>
    <iact:actionData xml:id="d15">
      <inkml:trace xmlns:inkml="http://www.w3.org/2003/InkML" xml:id="stk15" contextRef="#ctx0" brushRef="#br0">1307 7797 0,'22'45'78,"67"-23"-70,-23 0 1,1 22-1,-23-21 2,0-1-2,-21-22-3,-1 22 3,0-22 1,0 0 63,22 0-64,1 0 0,-1-44 0,0-1 0,0-21 0,1 21-1,-1-43 2,45 21-2,-45-21 2,45 43-1,-45-21 3,67 22-7,-89-1 3,22 23 2,0 0-1,1-22 0,-1 22 0,0 0 0,-22-1 0,1 1 8,-1 22-6</inkml:trace>
    </iact:actionData>
  </iact:action>
  <iact:action type="add" startTime="42603">
    <iact:property name="dataType"/>
    <iact:actionData xml:id="d16">
      <inkml:trace xmlns:inkml="http://www.w3.org/2003/InkML" xml:id="stk16" contextRef="#ctx0" brushRef="#br0">7443 7332 0,'0'-22'110,"44"22"-93,0 22-10,0 0 1,-21 1 1,21-1-2,-22-22 9,0 0-7,0 22-1,1-22 125,21 0-127,-22-67 1,22 23 4,-22 0-7,45-23 3,-23 1 0,45-1 1,-23-21 1,1 44-2,-45-1 2,22 1 1,0 22-2,1 0 6</inkml:trace>
    </iact:actionData>
  </iact:action>
  <iact:action type="add" startTime="44307">
    <iact:property name="dataType"/>
    <iact:actionData xml:id="d17">
      <inkml:trace xmlns:inkml="http://www.w3.org/2003/InkML" xml:id="stk17" contextRef="#ctx0" brushRef="#br0">13644 7111 0,'23'0'83,"21"0"-77,0 0 2,-22 22 3,45 22-6,-23-22 1,-22 1 1,45-1 2,-23 0-1,-44 0 0,44-22 1,-22 22 21,1-22 44,-1 0-43,0 0-23,0 0 18,22 0-19,-22 0 3,45 0-4,-23-44 3,23 22-2,88-67 0,-89 0 0,67-21 1,-22 21 0,22 1 1,-89 43-2,67-21 2,-23-1-1,-21 45 0,-23-22 1,-22 22 0,0 22-1,1-22-2</inkml:trace>
    </iact:actionData>
  </iact:action>
  <iact:action type="add" startTime="50523">
    <iact:property name="dataType"/>
    <iact:actionData xml:id="d18">
      <inkml:trace xmlns:inkml="http://www.w3.org/2003/InkML" xml:id="stk18" contextRef="#ctx0" brushRef="#br0">7775 9769 0,'-22'0'22,"22"-22"-13,66 22-1,1-22-1,43-23 1,23 23 0,0-22 1,0 0-1,-44 21 1,-1 1-2,-21 22 1,21-44-1,-66 44 1,23-22 3,-23 22-6,0 0 11,-22-22-8,22 22 17</inkml:trace>
    </iact:actionData>
  </iact:action>
  <iact:action type="add" startTime="50970">
    <iact:property name="dataType"/>
    <iact:actionData xml:id="d19">
      <inkml:trace xmlns:inkml="http://www.w3.org/2003/InkML" xml:id="stk19" contextRef="#ctx0" brushRef="#br0">8506 9813 0,'44'0'93,"111"-66"-87,44-1 1,-88 45-2,-22-22 4,-23 22-2,-21 22 1,-1-22 1</inkml:trace>
    </iact:actionData>
  </iact:action>
  <iact:action type="add" startTime="53115">
    <iact:property name="dataType"/>
    <iact:actionData xml:id="d20">
      <inkml:trace xmlns:inkml="http://www.w3.org/2003/InkML" xml:id="stk20" contextRef="#ctx0" brushRef="#br0">16236 9946 0,'89'0'62,"132"0"-53,23-22 0,21-44-2,-43 43 2,22 23-2,-67 0 1,-44 0 1,-67 0-1,-44 0-1</inkml:trace>
    </iact:actionData>
  </iact:action>
  <iact:action type="add" startTime="53515">
    <iact:property name="dataType"/>
    <iact:actionData xml:id="d21">
      <inkml:trace xmlns:inkml="http://www.w3.org/2003/InkML" xml:id="stk21" contextRef="#ctx0" brushRef="#br0">17011 10079 0,'44'0'55,"67"-22"-47,89-45 0,-45 23 1,0 22 0,0-22-2,-67 22 0</inkml:trace>
    </iact:actionData>
  </iact:action>
  <iact:action type="add" startTime="58227">
    <iact:property name="dataType"/>
    <iact:actionData xml:id="d22">
      <inkml:trace xmlns:inkml="http://www.w3.org/2003/InkML" xml:id="stk22" contextRef="#ctx0" brushRef="#br0">14530 8905 0,'45'0'70,"-23"0"-61,44 0-2,-21 0 2,43 0-1,-66 0 0,45 0 0,-23 22 2,-22-22-1,23 22-2,-23-22 23,0 0 49,0 0-71,0-22 1,-22 0-1,22-22 0,23 22 0,-1-45 1,-22 23-2,0 22 0,23-23 4,-23 23-1,-22 0-3,22 22 2,0-22-2,-22 0 2,22 0-2,-22-1 3,22 23 1,0-22 5</inkml:trace>
    </iact:actionData>
  </iact:action>
  <iact:action type="add" startTime="102467">
    <iact:property name="dataType"/>
    <iact:actionData xml:id="d23">
      <inkml:trace xmlns:inkml="http://www.w3.org/2003/InkML" xml:id="stk23" contextRef="#ctx0" brushRef="#br0">7731 9547 0,'0'-22'40,"44"0"-32,133-44 1,67-23-2,88 45 0,111-23 1,22 1-1,44 22 2,-154-45-2,-67 67 1,-67 0 1,-110-1-2,0 1 1,-89 22 1</inkml:trace>
    </iact:actionData>
  </iact:action>
  <iact:action type="add" startTime="111299">
    <iact:property name="dataType"/>
    <iact:actionData xml:id="d24">
      <inkml:trace xmlns:inkml="http://www.w3.org/2003/InkML" xml:id="stk24" contextRef="#ctx0" brushRef="#br0">24276 8750 0,'22'0'81,"1"0"-75,-1 0 2,0 22 8,0-22-8,22 22 8,-22-22 121,45-22-129,-45-22 0,44-23-1,-43 45 2,21-66-3,0 65 2,-22-21 0,23 0 1,-23 0-1,0 44 2,-22-23-2,22 1 0</inkml:trace>
    </iact:actionData>
  </iact:action>
  <iact:action type="add" startTime="118188">
    <iact:property name="dataType"/>
    <iact:actionData xml:id="d25">
      <inkml:trace xmlns:inkml="http://www.w3.org/2003/InkML" xml:id="stk25" contextRef="#ctx0" brushRef="#br0">22947 10101 0,'0'0'4,"200"-22"2,43 22 1,23 0-2,-44 0 2,-1 0 1,-22 0 0,-88 0 1,-44 0-2,-23 0 2</inkml:trace>
    </iact:actionData>
  </iact:action>
  <iact:action type="add" startTime="118507">
    <iact:property name="dataType"/>
    <iact:actionData xml:id="d26">
      <inkml:trace xmlns:inkml="http://www.w3.org/2003/InkML" xml:id="stk26" contextRef="#ctx0" brushRef="#br0">22947 10345 0,'45'0'30,"43"0"-21,67-22-2,67 0 1,-23-1 1,45-21-1,-45 22 1,23 0 0,-23-45-2,0 45 1,-22 0 1,-66 0-2</inkml:trace>
    </iact:actionData>
  </iact:action>
  <iact:action type="add" startTime="124130">
    <iact:property name="dataType"/>
    <iact:actionData xml:id="d27">
      <inkml:trace xmlns:inkml="http://www.w3.org/2003/InkML" xml:id="stk27" contextRef="#ctx0" brushRef="#br0">31652 5870 0,'-44'0'139,"-1"0"-133,1 0 2,-22 0-1,21 0 1,-21 0 0,22 0 0,21 0 1,1 0-3,-22 0 2,22 0 0,-22 0 8,-1 0 4,1 22-13,44 1 2,-44-1-2,44 0 0,-22 0 0,-1-22 2,1 22-1,22 0-2,-22-22 3,22 23-1,-44-1 0,44 0 0,-22 0 8,22 0-8,0 0-1,-23 0 1,23 23 1,-22-1-2,22 0 1,0 1 0,0-1 0,0-22 0,0 22 0,0 23 0,0-45 1,0 0-1,0 22-1,0 1 10,0-23-9,22-22 1,1 22-2,-23 0 9,22 0-8,0 1 33,0-23-26,0 44 1,23-22-1,-23 0 1,22 0-8,-22 0 0,0 1 1,0-23-2,1 22 1,-1-22 0,22 22 8,-22-22 0,0 0-6,0 0-2,1 0 8,-1 0-1,0 0-7,0 0 3,22 0-4,23-22 1,-23-23 1,0 23-3,-21 0 0,21 0 5,-22 0-5,22 0 2,1 0 0,-45-1-1,22 23 1,0-22 8,-22 0 0,0 0-8,0 0 0,0 0 0,0-1 0,0-21 1,0 22 1,0 0-2,0 0 0,0 0 0,-22-1-1,22 1-1,-22 22 2,-1-44 0,1 22 0,22 0 1,-44-1-2,44 1 1,-22-22 1,0 44-2,22-22 1,-22 22 0,22-22 9,-23 0-9,1-1 25,22 1 23,-22 22 16</inkml:trace>
    </iact:actionData>
  </iact:action>
  <iact:action type="add" startTime="132507">
    <iact:property name="dataType"/>
    <iact:actionData xml:id="d28">
      <inkml:trace xmlns:inkml="http://www.w3.org/2003/InkML" xml:id="stk28" contextRef="#ctx0" brushRef="#br0">31298 4275 0,'22'0'134,"0"0"-109,0 0 63,0 23-65,0-23-14,1 0-2,-1 22 1,0 0 0,22-22 0,-44 22 0,44-22 1,-21 22-1,-1 0 16,0-22 0,0 0 25,22 0-39,1-22-2,-1-22-1,0 22 2,23-23-3,-23 1 1,0-22 1,23 21 0,-23 1 0,0-22-1,1 43 1,-45 1 2,44-22-3,-22 22 17</inkml:trace>
    </iact:actionData>
  </iact:action>
  <iact:action type="add" startTime="143419">
    <iact:property name="dataType"/>
    <iact:actionData xml:id="d29">
      <inkml:trace xmlns:inkml="http://www.w3.org/2003/InkML" xml:id="stk29" contextRef="#ctx0" brushRef="#br0">26491 9880 0,'22'0'88,"67"0"-81,0-22 1,-1 22 0,23-23 0,-23 23 0,1-22-1,-22 22 1,-23 0 0,0 0 0,23 0 0,-23 0 1,-22 0 6,0 0-7,0-22 0</inkml:trace>
    </iact:actionData>
  </iact:action>
  <iact:action type="add" startTime="144083">
    <iact:property name="dataType"/>
    <iact:actionData xml:id="d30">
      <inkml:trace xmlns:inkml="http://www.w3.org/2003/InkML" xml:id="stk30" contextRef="#ctx0" brushRef="#br0">26757 9924 0,'111'0'62,"44"0"-53,22-22-2,-22 22 2,0-22-2,-66 0 1,-45 22 3,0 0-4,-22-23 9</inkml:trace>
    </iact:actionData>
  </iact:action>
  <iact:action type="add" startTime="145069">
    <iact:property name="dataType"/>
    <iact:actionData xml:id="d31">
      <inkml:trace xmlns:inkml="http://www.w3.org/2003/InkML" xml:id="stk31" contextRef="#ctx0" brushRef="#br0">27466 3456 0,'0'0'1,"-45"0"1,1-22 10,-44 22-4,-1-22-1,0 22 1,1 0 0,-23 0-1,45 0 1,-23 0 0,45 0-1,-1 0 1,23 0 0,-22 0 0,44 22 2,-22-22-3,-23 44 1,1 0 8,-22 23-8,66-45 0,-45 22-1,23 0 2,0 67-2,-22-44 1,0-1 0,21 23 1,1-23-1,0-21-1,0 21 2,0-22-1,0 1 0,22 21 0,0-22 5,0 23-6,0-1-2,0 23 1,0-1 2,0-21 0,0 44 2,44 22-2,-22-67-1,0 0 1,0 23-1,1-22 2,21-1-2,-44-44 3,44 22-2,-22 23 1,23-45-2,-23 0 1,0 0 0,-22 0 1,22-22-2,0 23-1,0-23 3,0 22-1,23 0 1,-1-22-3,-22 22 3,23 0-2,21 0 2,0 1 0,1-1 0,-1 0-2,-21-22 0,21 0 1,1 22 0,-1-22-1,-22 0 1,23 0 0,-23 0 1,0 0-1,1-22 2,-23 0-2,44-45 1,-21 23-2,-23 22 0,22-45 0,0 1 1,-22-1 0,23-43-1,-1 21 1,-44 23 0,44-45 1,-44 44-2,0-65 1,0 43 4,22-22-8,-22-22 7,0 22-5,0-21 5,0 21-7,0-44 5,-22 22-2,-22 22 2,44-22-2,-89 0 2,67 67 1,-44-23-2,44 45 1,-23 0-1,1-1 1,0-21-3,-23 22 1,45 21 0,-22-21 1,-23 0 0,23 22-1,0 0 1,0-1 0,21 1 8,-43 0-8,22 22 1</inkml:trace>
    </iact:actionData>
  </iact:action>
  <iact:action type="add" startTime="147091">
    <iact:property name="dataType"/>
    <iact:actionData xml:id="d32">
      <inkml:trace xmlns:inkml="http://www.w3.org/2003/InkML" xml:id="stk32" contextRef="#ctx0" brushRef="#br0">27820 9813 0,'22'0'30,"0"0"-13,1 0-2,-1 0-7,0 0 0,0 0 9,0 0 2,0 0-15,1 0 5,21 0-2,-22 0 1,0 0 1,22 0-1,1 0 1,21 0-2,1 0 1,-23 0 0,44 0-1,-21 0 1,22 0 0,21 0 0,45 0 0,-44 0 2,44 0-1,-44 0-1,-45 0-2,-21 0 2,21 0 1,-44 0-2,0 0 8,1 0-7,-1 0 8,0 0 0,0 0-7,0 0-2,0 0 10,23 0-9,-23 0 0,0 0-1,22 0 2,-22 0 0,0 0-3,1 0 2,43 0 0,-44 0 1,0 0-1,1 0 2,21 0-2,0 0 0,-22 0-1,0 0 2,1 0 5,-1 0 9</inkml:trace>
    </iact:actionData>
  </iact:action>
  <iact:action type="add" startTime="148163">
    <iact:property name="dataType"/>
    <iact:actionData xml:id="d33">
      <inkml:trace xmlns:inkml="http://www.w3.org/2003/InkML" xml:id="stk33" contextRef="#ctx0" brushRef="#br0">28728 9990 0,'45'0'63,"65"0"-55,45 0 0,45 0 0,43 0 2,-43 0-5,-1 0 4,-22 0 0,-44 0-3,-44 0 2,-45 0 0,0 0 0,-21 0 0,-1 0 25</inkml:trace>
    </iact:actionData>
  </iact:action>
  <iact:action type="add" startTime="149739">
    <iact:property name="dataType"/>
    <iact:actionData xml:id="d34">
      <inkml:trace xmlns:inkml="http://www.w3.org/2003/InkML" xml:id="stk34" contextRef="#ctx0" brushRef="#br0">31408 8285 0,'-22'0'71,"0"0"-64,0 22 2,0-22-2,0 22 2,-23 0-2,1 23 2,22-23-2,-67 44 1,45-22 1,-22 23 0,21 22 0,1-45-1,22 0-1,0 23 0,-1-45 1,23 0 1,0 22-2,0-22 2,-22 23 6,22-1 1,0-22 0,0 0 2,0 0-12,0 1 1,0-1 10,0 0-1,0 0-7,0 0 7,22-22 16,1 0-1,21 0-23,0 0 0,23 0 0,-23 0-1,22 0 1,-21 0 1,21 0-1,23-44 0,-45 0 0,23 21 0,-45 1 0,0 0 0,0 0 0,22 22 1,-44-22-1,22 22-1,-22-22 2,23-1-2,-1 23 1,-22-22-1,22 0 2,0 0-1,0 0 0,-22 0 1,22-23-1,0 23 1,-22 0-2,23-22 1,-23 22 1,22 0-3,-22-1 10,0 1-9,0 0 2,0 0-2,0 0 2,0-23 6,-22 23-7,-23-22 1,23 22-2,-66-45 2,21 1-1,-44 22 2,45 21-2,-1-21 1,-65 0-1,65 0-1,1 44 0,-23 0 0,23-23 0,-67 23 2,44 0-1,-66 0 0</inkml:trace>
    </iact:actionData>
  </iact:action>
  <iact:action type="add" startTime="152290">
    <iact:property name="dataType"/>
    <iact:actionData xml:id="d35">
      <inkml:trace xmlns:inkml="http://www.w3.org/2003/InkML" xml:id="stk35" contextRef="#ctx0" brushRef="#br0">31187 9791 0,'22'0'68,"0"0"-63,0 0 3,67 0 0,44 0-1,-22 0 1,21-22 0,-43 0 0,-22 22 0,-23-22-1,-22 22 1</inkml:trace>
    </iact:actionData>
  </iact:action>
  <iact:action type="add" startTime="152699">
    <iact:property name="dataType"/>
    <iact:actionData xml:id="d36">
      <inkml:trace xmlns:inkml="http://www.w3.org/2003/InkML" xml:id="stk36" contextRef="#ctx0" brushRef="#br0">31342 9858 0,'66'0'98,"67"-23"-90,-22 23-1,-22-22 0,21 0 1,-87 22 0,65-22-1,-66 22 9</inkml:trace>
    </iact:actionData>
  </iact:action>
  <iact:action type="add" startTime="184122">
    <iact:property name="dataType"/>
    <iact:actionData xml:id="d37">
      <inkml:trace xmlns:inkml="http://www.w3.org/2003/InkML" xml:id="stk37" contextRef="#ctx0" brushRef="#br0">2614 17610 0,'66'0'55,"23"0"-47,66-22 1,-44 22-2,110-22 1,-44 0 1,23 22-2,21-44 1,-43 44 0,-23 0 2,-45 0-2,-65 0-1,-1 0 2,-22 0-2</inkml:trace>
    </iact:actionData>
  </iact:action>
  <iact:action type="add" startTime="184836">
    <iact:property name="dataType"/>
    <iact:actionData xml:id="d38">
      <inkml:trace xmlns:inkml="http://www.w3.org/2003/InkML" xml:id="stk38" contextRef="#ctx0" brushRef="#br0">3677 17566 0,'67'0'69,"21"-22"-60,23 22-2,22-22 1,0 0 1,-67 0-1,1 22-1,-23 0 1,0 0 0,-22 0 8</inkml:trace>
    </iact:actionData>
  </iact:action>
  <iact:action type="add" startTime="192826">
    <iact:property name="dataType"/>
    <iact:actionData xml:id="d39">
      <inkml:trace xmlns:inkml="http://www.w3.org/2003/InkML" xml:id="stk39" contextRef="#ctx0" brushRef="#br0">4187 18474 0,'0'-22'9,"0"0"13,66 22-12,23 0-2,66-44 1,22 22-2,-22-1 2,-22 23-1,0-22-1,0 22 0,-67-22 1,-44 22 1</inkml:trace>
    </iact:actionData>
  </iact:action>
  <iact:action type="add" startTime="193210">
    <iact:property name="dataType"/>
    <iact:actionData xml:id="d40">
      <inkml:trace xmlns:inkml="http://www.w3.org/2003/InkML" xml:id="stk40" contextRef="#ctx0" brushRef="#br0">4851 18541 0,'44'0'104,"89"-22"-96,44-1 0,-21-21 0</inkml:trace>
    </iact:actionData>
  </iact:action>
  <iact:action type="add" startTime="205211">
    <iact:property name="dataType"/>
    <iact:actionData xml:id="d41">
      <inkml:trace xmlns:inkml="http://www.w3.org/2003/InkML" xml:id="stk41" contextRef="#ctx0" brushRef="#br0">9635 18319 0,'45'0'80,"43"0"-73,23 0 1,66 0 0,-22-22 0,22 22-1,1 0 1,-1 0 1,-22 0-2,-44 0 3,-45 0-3,-22 0 3,1 0-4</inkml:trace>
    </iact:actionData>
  </iact:action>
  <iact:action type="add" startTime="205826">
    <iact:property name="dataType"/>
    <iact:actionData xml:id="d42">
      <inkml:trace xmlns:inkml="http://www.w3.org/2003/InkML" xml:id="stk42" contextRef="#ctx0" brushRef="#br0">10278 18519 0,'66'0'56,"23"0"-47,44 0-2,-23 0 1,23 0-1,-22 0 2,-22 0-2,-45 0 2,0 0-2,-22 0 11,1 0-10</inkml:trace>
    </iact:actionData>
  </iact:action>
  <iact:action type="add" startTime="207683">
    <iact:property name="dataType"/>
    <iact:actionData xml:id="d43">
      <inkml:trace xmlns:inkml="http://www.w3.org/2003/InkML" xml:id="stk43" contextRef="#ctx0" brushRef="#br0">10920 15683 0,'66'22'46,"-21"23"-37,21-1-1,-44-22-1,23 22 1,-23-44 0,-22 23 1,22-23 94,0 0-94,22 0-1,23-67 0,-23 1-1,23-1 2,-1-21-1,1 21 4,-23 1-7,0 21 2,-22 1 1,0 44-1,1-44 1,-1 44 0,-22-22 0,22 0 0,-22-1 8,22 23-8,0-22 10</inkml:trace>
    </iact:actionData>
  </iact:action>
  <iact:action type="add" startTime="213393">
    <iact:property name="dataType"/>
    <iact:actionData xml:id="d44">
      <inkml:trace xmlns:inkml="http://www.w3.org/2003/InkML" xml:id="stk44" contextRef="#ctx0" brushRef="#br0">16347 17721 0,'22'-22'9,"0"0"6,22 22 1,23-22-8,-23 0 0,0 22 0,23-23 0,-1 1 0,45 0 0,-45 22 0,1-22 0,-1 22 0,1 0 1,-23 0-1,-22 0 0,0 0 1,1 0 6</inkml:trace>
    </iact:actionData>
  </iact:action>
  <iact:action type="add" startTime="213946">
    <iact:property name="dataType"/>
    <iact:actionData xml:id="d45">
      <inkml:trace xmlns:inkml="http://www.w3.org/2003/InkML" xml:id="stk45" contextRef="#ctx0" brushRef="#br0">16612 17854 0,'45'0'64,"43"-22"-55,-21 0-2,66 22 1,-45 0 0,67-22 0,-66-1 0,0 1-1,-45 22 2,0 0-1</inkml:trace>
    </iact:actionData>
  </iact:action>
  <iact:action type="add" startTime="239684">
    <iact:property name="dataType"/>
    <iact:actionData xml:id="d46">
      <inkml:trace xmlns:inkml="http://www.w3.org/2003/InkML" xml:id="stk46" contextRef="#ctx0" brushRef="#br0">16369 18652 0,'44'0'45,"0"-23"-33,45 23-8,66-22 4,89-44 0,-23 44 0,45-1 0,44 23-1,-22 0 2,-66 0-1,-1 0 1,-66 0-2,-66 0 1,-67 0 8</inkml:trace>
    </iact:actionData>
  </iact:action>
  <iact:action type="add" startTime="240164">
    <iact:property name="dataType"/>
    <iact:actionData xml:id="d47">
      <inkml:trace xmlns:inkml="http://www.w3.org/2003/InkML" xml:id="stk47" contextRef="#ctx0" brushRef="#br0">17587 18784 0,'44'0'21,"89"-22"-12,44-22-1,67 0 1,0-1 1,22 1-2,-23 0-2,-66 44 1,-22-22 0,-88-1 1,-45 23 4</inkml:trace>
    </iact:actionData>
  </iact:action>
  <iact:action type="add" startTime="243771">
    <iact:property name="dataType"/>
    <iact:actionData xml:id="d48">
      <inkml:trace xmlns:inkml="http://www.w3.org/2003/InkML" xml:id="stk48" contextRef="#ctx0" brushRef="#br0">13888 16259 0,'22'0'6,"45"0"4,43 22-3,-43 1 1,21-1-1,-21 22 2,22-22-2,-45 0 1,-22 0 0,22 1 2,1-23-1,-23 22 5,0-22-6,0 0 0,0 22 9,22-22-11,1 0 2,66-44 1,21-23-1,90-21 0,-1-68 0,1 24 1,22-90-2,132-22 0,-132 89 2,-23 0 0,1 22-2,-67 45 1,-67 21-1,-21 45 1</inkml:trace>
    </iact:actionData>
  </iact:action>
  <iact:action type="add" startTime="250641">
    <iact:property name="dataType"/>
    <iact:actionData xml:id="d49">
      <inkml:trace xmlns:inkml="http://www.w3.org/2003/InkML" xml:id="stk49" contextRef="#ctx0" brushRef="#br0">25494 18098 0,'23'0'83,"21"-22"-77,44 22 2,-21 0-1,22 0 2,-23-23-1,0 23 0,-43 0 2,-1 0-4,0 0 1</inkml:trace>
    </iact:actionData>
  </iact:action>
  <iact:action type="add" startTime="251227">
    <iact:property name="dataType"/>
    <iact:actionData xml:id="d50">
      <inkml:trace xmlns:inkml="http://www.w3.org/2003/InkML" xml:id="stk50" contextRef="#ctx0" brushRef="#br0">25827 18164 0,'22'0'90,"0"0"-83,22 0 0,23-22 1,-45 22-1,66-22 0,-43 22 2,-1 0-2,0 0 1,-21 0 0,-1 0 0</inkml:trace>
    </iact:actionData>
  </iact:action>
  <iact:action type="add" startTime="253194">
    <iact:property name="dataType"/>
    <iact:actionData xml:id="d51">
      <inkml:trace xmlns:inkml="http://www.w3.org/2003/InkML" xml:id="stk51" contextRef="#ctx0" brushRef="#br0">21286 11164 0,'-22'0'47,"0"0"-42,-23 0 2,-21 0 0,0 23-2,-45-1 4,22 22-2,1 0 2,-1 1-2,23-45 2,-45 44-1,44 0 2,23-22-3,-22 1 0,-1 21 0,45-44 1,-22 44 0,-1-22 0,1 23 0,22 21 0,-44 45 0,21-45 0,1 45 0,44-22 1,-44-1-2,21-21 2,1-1-2,22-22 1,0 1 0,-22 21 0,22 1 0,0-23 0,0 22 2,0-21-2,0 21-1,0-22 1,0 45-1,0-22 2,0-23-1,0-22-1,22 22 1,0 23 0,1-1 0,21-22 0,-22 1 0,0-1 0,23 23 4,-23-23-8,0-44 6,22 44 0,-44-22-4,22 0 4,0 1 4,1-23 2,-1 0-9,-22 22 1,44-22 7,-22 0-6,22 0-2,23 0 1,-23 0 0,23 0 1,-1 0 0,1-22-2,-23-1 1,44-21 1,1 0-1,-23 22-1,1-23 0,22 1 1,-67 0 0,22 22 0,-44-23 1,44-43 1,-22 43-2,1-21-1,-1 0 0,22 21 2,-44-21-3,22-23 3,0 23-2,0-1 1,-22 1 1,23-1-1,-1 1 2,-22-1-4,0 1 2,0-23-1,0 1 1,0 21 0,0 1 0,0-23 0,-22 45 0,22-22 0,-23-1 0,1 23 0,0-1 0,0 1 0,0 0 1,0 22 6,0-23-7,-1 23 1,1 0 1,0 0 0,-22-22-2,0 44 0,44-23-3,-45 23 1,1-44 4,0 44-4,-45-44 2,23 22 0,-1 0 1</inkml:trace>
    </iact:actionData>
  </iact:action>
  <iact:action type="add" startTime="255195">
    <iact:property name="dataType"/>
    <iact:actionData xml:id="d52">
      <inkml:trace xmlns:inkml="http://www.w3.org/2003/InkML" xml:id="stk52" contextRef="#ctx0" brushRef="#br0">23678 16747 0,'0'-23'71,"0"1"-45,-22 0-19,0 0 16,0 22 1,0-22-16,-1 22 7,1 0-7,0 0 0,0 0 0,0 0 1,0 0-1,-45 22-1,45 0 1,-22-22 0,-1 22 0,23 23-1,0-45 3,-44 44-3,21 0 10,23-44-10,22 22 1,-44 0 8,44 1-8,-44-1 8,44 0 1,-22 0-9,22 0 0,-23 22 9,23-21-3,-22 21-6,22 0 9,0-22-1,0 23-9,0-23 2,0 22 6,22-22-7,-22 0 2,23 1-3,-1 21 2,0-22-2,0-22 2,0 44-2,0-44 9,0 23-9,1-23 10,-1 22-9,0 0 18,0-22 12,0 0 2,0 0-33,0 0 18,1-22-9,21 22 0,-22-22 0,0 22 0,0 0-8,-22-23-1,23 23 2,-1-22 0,0 22-2,0-22 9,0 22-5,22-22-4,-44 0 3,23 22-5,-1-22 1,0 22 3,-22-23-2,22 1 2,0 0-2,0 22 2,-22-22-2,22 0 1,-22 0 0,23 22 0,-23-22 0,0-1 8,0 1-8,0-22 0,0 0 0,22-23 0,-22 23 1,0-23-1,22-21 0,-22 21 0,0-21 0,-44-23 0,-23 22 0,23 1-1,-45 21 1,45 1 0,-45 22 0,-21-1 1</inkml:trace>
    </iact:actionData>
  </iact:action>
  <iact:action type="add" startTime="258363">
    <iact:property name="dataType"/>
    <iact:actionData xml:id="d53">
      <inkml:trace xmlns:inkml="http://www.w3.org/2003/InkML" xml:id="stk53" contextRef="#ctx0" brushRef="#br0">20976 16835 0,'22'0'34,"45"0"-28,21 0 2,-44 44-1,1-21 0,-1-23 2,-22 22-2,0 0 2,23-22-1,-23 0 79,0 0-78,0 0-2,22 0 1,23-67 0,88-88 3,-89 89-5,89-111 1,-22 0 1,-44-1 0,22 23 0,22 0 0,-45 44 0,1-21 1</inkml:trace>
    </iact:actionData>
  </iact:action>
  <iact:action type="add" startTime="267364">
    <iact:property name="dataType"/>
    <iact:actionData xml:id="d54">
      <inkml:trace xmlns:inkml="http://www.w3.org/2003/InkML" xml:id="stk54" contextRef="#ctx0" brushRef="#br0">27311 16193 0,'0'0'5,"66"0"-2,1 0 6,-1 0-4,1 0 2,-23 22 4,22-22-4,-44 22-1,23 0 2,-1-22 0,-22 22 0,0-22 4,0 0 9,1 0 4,-1 0-18,22 0 4,67-66-5,0-45 1,-1-44 1,1 22 1,44-44-3,-22-22 3,66-23-1,-44 67 0,-22-111-1,44 111 2,-44-66-1</inkml:trace>
    </iact:actionData>
  </iact:action>
  <iact:action type="add" startTime="326499">
    <iact:property name="dataType"/>
    <iact:actionData xml:id="d55">
      <inkml:trace xmlns:inkml="http://www.w3.org/2003/InkML" xml:id="stk55" contextRef="#ctx0" brushRef="#br0">20710 14731 0,'22'0'50,"89"22"-44,-45 0 2,1 22-1,44-21 1,-45 21 2,23 22-2,-45-44-1,-22 1-1,22-1 2,-44 0 8,23-22 24,-1 0-7,22 0-25,23-67 0,43-21 0,1-23 0,88-44-1,-44 44 1,67-22 0,-89 45-1,0-1 2,0 23-1,-67-1 0,23 23 0,-67 44-1,0-22 2,22 0 2</inkml:trace>
    </iact:actionData>
  </iact:action>
  <iact:action type="add" startTime="333217">
    <iact:property name="dataType"/>
    <iact:actionData xml:id="d56">
      <inkml:trace xmlns:inkml="http://www.w3.org/2003/InkML" xml:id="stk56" contextRef="#ctx0" brushRef="#br0">24498 16525 0,'44'0'72,"89"0"-64,-22 0 0,44-22 1,0 0-2,-44 0 2,-1-1-2,-21 1 1,-45 0 0,0 22 2</inkml:trace>
    </iact:actionData>
  </iact:action>
  <iact:action type="add" startTime="333794">
    <iact:property name="dataType"/>
    <iact:actionData xml:id="d57">
      <inkml:trace xmlns:inkml="http://www.w3.org/2003/InkML" xml:id="stk57" contextRef="#ctx0" brushRef="#br0">24586 16769 0,'-22'0'24,"66"0"-17,45-22 1,0-1 0,21 1 1,1 0 0,0-22-1,-67 22 0,-22 22 1,1 0 5</inkml:trace>
    </iact:actionData>
  </iact:action>
  <iact:action type="add" startTime="336739">
    <iact:property name="dataType"/>
    <iact:actionData xml:id="d58">
      <inkml:trace xmlns:inkml="http://www.w3.org/2003/InkML" xml:id="stk58" contextRef="#ctx0" brushRef="#br0">20865 17389 0,'-44'0'73,"0"0"-67,-1 0 2,-21 0 0,22 0 0,-23 0-1,23 0 2,-23 22-2,45-22 2,-22 0-1,22 0-1,0 0 9,-1 0 41,1 22-25,0-22-1,22 22-22,-22-22 7,0 23 8,22 21 0,-22 0-17,22 23 1,0-1 0,0 23 0,0-23 0,0 1 0,22 43 0,0-65 0,0-1 0,-22 22 0,0-43 0,22 21 0,-22 0 0,0 0 9,22-44-7,-22 23-3,0-1 7,0 0-6,0 0 0,0 0 1,0 0 7,0 0-8,0 1 0,-22 21 8,22-22 0,0 0-8,0 0 0,0 1 0,-22-23 0,22 22-1,0 0 10,0 0-9,0 0 15,0 0-6,0 0 6,0 1-6,0-1 7,22-22 50,23 0-61,21 0-5,45 0 0,0 0 0,-23 0 0,23 0 1,-45 0 1,-21 0-2,-23 22 0,0-22-1,0 0 32,0 0-31</inkml:trace>
    </iact:actionData>
  </iact:action>
  <iact:action type="add" startTime="338411">
    <iact:property name="dataType"/>
    <iact:actionData xml:id="d59">
      <inkml:trace xmlns:inkml="http://www.w3.org/2003/InkML" xml:id="stk59" contextRef="#ctx0" brushRef="#br0">25871 17034 0,'89'0'46,"-23"0"-38,23 0 0,-23 0 0,-22 0 0,-21 0 0,-1 0 130,-22 23-130,0 43 0,0 1-1,0-1 0,0 0 1,0 1 1,0-1-2,0 1 1,0-1 0,0 1 0,0-23 0,66 45 0,-44-23 0,-22-44 1,0 23-2,0-1 2,22 0-1,1-22-1,-1 23 1,-22-23 2,0 0-2,0 22 1,0-22-1,22 1 0,-22 21 0,22-22 0,-22 0-2,0 22 3,0-21-3,0 21 10,0-22 1,0 0-2,0 22 1,0-21 0,0 21-7,0-22 0,0 0-1,-22-22 1,22 22 5,-22 1 26,0-1-7,-1-22-22,-21 0 2,0 0-8,0 0 12,21 22-9,-65-22 0,-23 22 3,0 0-6,-44 0 4,0 23-2,0-23 1,22 22 0,0 0 1,-22 1-2,67-23 1,21-22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8:48:54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975">
    <iact:property name="dataType"/>
    <iact:actionData xml:id="d0">
      <inkml:trace xmlns:inkml="http://www.w3.org/2003/InkML" xml:id="stk0" contextRef="#ctx0" brushRef="#br0">19093 4851 0,'45'0'39,"-1"0"-21,0-22-13,0 0 4,67 22-2,-67 0 2,23-22-1,-1 22-1,1-22 6,-1 22-10,-44 0 6,23 0 7,-23 0-7,-22-22-1</inkml:trace>
    </iact:actionData>
  </iact:action>
  <iact:action type="add" startTime="15527">
    <iact:property name="dataType"/>
    <iact:actionData xml:id="d1">
      <inkml:trace xmlns:inkml="http://www.w3.org/2003/InkML" xml:id="stk1" contextRef="#ctx0" brushRef="#br0">19448 4896 0,'110'0'55,"23"0"-46,-22 0-1,-22-22 1,21-1-3,-87 23 4,21 0-4,-22 0 2,-22-22 17</inkml:trace>
    </iact:actionData>
  </iact:action>
  <iact:action type="add" startTime="16647">
    <iact:property name="dataType"/>
    <iact:actionData xml:id="d2">
      <inkml:trace xmlns:inkml="http://www.w3.org/2003/InkML" xml:id="stk2" contextRef="#ctx0" brushRef="#br0">6291 3766 0,'-22'0'15,"44"22"9,0 0-16,0-22 3,22 45-4,-21-45 1,-1 22 6,0-22 50,0 0-55,44 0-1,-21-67-1,-1 23 2,0-23 1,1 1-4,21 22 1,1-1 1,-23 1-1,22 22 2,-44 22-2,1-22 2,21 0-1,-22 22 0,0 0 8,-22-22 0</inkml:trace>
    </iact:actionData>
  </iact:action>
  <iact:action type="add" startTime="20848">
    <iact:property name="dataType"/>
    <iact:actionData xml:id="d3">
      <inkml:trace xmlns:inkml="http://www.w3.org/2003/InkML" xml:id="stk3" contextRef="#ctx0" brushRef="#br0">21308 4962 0,'-22'-22'39,"44"22"-33,67 0 3,-1-22-1,45-22 1,0-1-2,-44 45 3,-67-22-3,0 22 2,22 0-4,-21 0 5</inkml:trace>
    </iact:actionData>
  </iact:action>
  <iact:action type="add" startTime="21351">
    <iact:property name="dataType"/>
    <iact:actionData xml:id="d4">
      <inkml:trace xmlns:inkml="http://www.w3.org/2003/InkML" xml:id="stk4" contextRef="#ctx0" brushRef="#br0">21618 5184 0,'67'0'79,"66"-45"-70,0 1 0,-67 0-2,0-1 1,1 45-1,-45-22 1</inkml:trace>
    </iact:actionData>
  </iact:action>
  <iact:action type="add" startTime="26863">
    <iact:property name="dataType"/>
    <iact:actionData xml:id="d5">
      <inkml:trace xmlns:inkml="http://www.w3.org/2003/InkML" xml:id="stk5" contextRef="#ctx0" brushRef="#br0">23102 4918 0,'45'0'57,"-23"-22"-51,22 0 2,22-45 1,45 45-2,66 0 1,-44-23 0,22 45 1,-44-22-1,-44 0 0,-1 22-1,0-22 1,-43 22 0,-1 0 0</inkml:trace>
    </iact:actionData>
  </iact:action>
  <iact:action type="add" startTime="27328">
    <iact:property name="dataType"/>
    <iact:actionData xml:id="d6">
      <inkml:trace xmlns:inkml="http://www.w3.org/2003/InkML" xml:id="stk6" contextRef="#ctx0" brushRef="#br0">23501 4962 0,'89'0'78,"110"-44"-69,0-23-1,45 45-1</inkml:trace>
    </iact:actionData>
  </iact:action>
  <iact:action type="add" startTime="48599">
    <iact:property name="dataType"/>
    <iact:actionData xml:id="d7">
      <inkml:trace xmlns:inkml="http://www.w3.org/2003/InkML" xml:id="stk7" contextRef="#ctx0" brushRef="#br0">3633 7332 0,'22'0'75,"22"22"-69,-22 1 2,1-23 0,-1 22 0,22 0-1,-22 0 0,0 0 3,45 0-3,-67 0 8,22-22-7,0 0 57,0 0-49,0 0-1,23 0-6,-1-22 0,-22-44-2,45-1 0,21-43 2,1-1-2,22 0 1,-45 23 0,45 43 1,-89 1-2,22 44 1,0-44-1</inkml:trace>
    </iact:actionData>
  </iact:action>
  <iact:action type="add" startTime="50743">
    <iact:property name="dataType"/>
    <iact:actionData xml:id="d8">
      <inkml:trace xmlns:inkml="http://www.w3.org/2003/InkML" xml:id="stk8" contextRef="#ctx0" brushRef="#br0">3633 12383 0,'22'0'62,"0"0"-52,22 22-3,-21 0 4,43-22-6,-44 44 3,0-44 1,23 23-1,-23-1 1,0-22 6,0 0-6,0 0-2,-22 22 1,22-22 72,23 0-72,-1 0-1,45-22 3,-23 0-3,45-45 0,22 1 0,0-1 2,-1 23 0,-21-23 0,22 45-1,-66-22 1,-23 44-1,0 0-1,-44-22-1,22 22 10</inkml:trace>
    </iact:actionData>
  </iact:action>
  <iact:action type="add" startTime="60696">
    <iact:property name="dataType"/>
    <iact:actionData xml:id="d9">
      <inkml:trace xmlns:inkml="http://www.w3.org/2003/InkML" xml:id="stk9" contextRef="#ctx0" brushRef="#br0">1174 9902 0,'22'0'72,"1"0"-65,21 0 1,-22 0 1,22 22-3,-22 0 3,1-22 7,-1 0-8,-22 22 7,22-22 10,0 0 2,0 0-14,0 0-6,23 0 1,-23 0 0,0-22 0,44-22-1,-43 22 2,-1 0 0,22-45 0,-22 45-1,0-22 1,23-23-2,-45 45 7,0 0 2,22 0 8</inkml:trace>
    </iact:actionData>
  </iact:action>
  <iact:action type="add" startTime="61598">
    <iact:property name="dataType"/>
    <iact:actionData xml:id="d10">
      <inkml:trace xmlns:inkml="http://www.w3.org/2003/InkML" xml:id="stk10" contextRef="#ctx0" brushRef="#br0">3079 10456 0,'22'0'18,"-22"22"-12,22-22 19,1 0-18,-1 0 1,0 0 0,22 0 8,-22 0-8,0 22 0,23-22 0,-1 0 0,-22 0-1,22 0 1,1 0 0,-1 0 0,0 0 0,23 0 0,-1 0 1,1-22-1,-23 0 0,45-45 0,-45 45 0,22-44 0,-21 21 1,-1 1-1,0-45 3,1 45-4,-23 22 2,-22-22-1,22 21 0</inkml:trace>
    </iact:actionData>
  </iact:action>
  <iact:action type="add" startTime="62319">
    <iact:property name="dataType"/>
    <iact:actionData xml:id="d11">
      <inkml:trace xmlns:inkml="http://www.w3.org/2003/InkML" xml:id="stk11" contextRef="#ctx0" brushRef="#br0">5117 10013 0,'0'-23'51,"44"23"-45,-22 0 1,0 23 3,23-23-5,-23 22 3,0 0 0,45 0 0,-45 0 0,0 0-1,22-22 2,0 22-1,-21-22 1,-1 23 7,0-23 1,22 0-11,0-23 2,67-21 1,-22 22 0,22-44-1,-1-23 0,1 0-2,22-21 3,-44 21 0,-45 23-2,22 21 0,-21-43 1,-1 65 1,-44-21 0,22 44 13</inkml:trace>
    </iact:actionData>
  </iact:action>
  <iact:action type="add" startTime="75720">
    <iact:property name="dataType"/>
    <iact:actionData xml:id="d12">
      <inkml:trace xmlns:inkml="http://www.w3.org/2003/InkML" xml:id="stk12" contextRef="#ctx0" brushRef="#br0">19736 7421 0,'22'-22'107,"0"22"-102,22 22 3,-22-22 8,0 22-9,1 0 1,-1-22 31,0 0 1,0 0-32,0 0 0,45 0 0,-23-22 0,0-22 0,45-23 0,-45 23 0,23-22 0,-1 21 0,-22 1-1,-21 22 2,21 0-1,-22-1 0,0 1-1</inkml:trace>
    </iact:actionData>
  </iact:action>
  <iact:action type="add" startTime="76879">
    <iact:property name="dataType"/>
    <iact:actionData xml:id="d13">
      <inkml:trace xmlns:inkml="http://www.w3.org/2003/InkML" xml:id="stk13" contextRef="#ctx0" brushRef="#br0">19492 10899 0,'0'-23'48,"22"23"-25,22 0-15,1 0 8,-23 0 0,0 0 0,0 0 8,0 0-7,0 0-10,1 0 2,21 0 2,0-22-5,67-44-1,-45-1 4,23-21-1,-23 21 0,1 23 0,-23 0 1,0-1 0,1 23-1,-23-22 0,0 44 1,-22-22 5,22 22 26</inkml:trace>
    </iact:actionData>
  </iact:action>
  <iact:action type="add" startTime="78545">
    <iact:property name="dataType"/>
    <iact:actionData xml:id="d14">
      <inkml:trace xmlns:inkml="http://www.w3.org/2003/InkML" xml:id="stk14" contextRef="#ctx0" brushRef="#br0">17875 11519 0,'0'0'4,"44"0"21,-22 0-13,1 0-6,21 0 2,22-22-1,45 22 1,0-22-1,0-1 1,-1 1 0,-21 22 0,-23-22 0,-21 22 1,-1 0-2,-22 0 1,0 0 0</inkml:trace>
    </iact:actionData>
  </iact:action>
  <iact:action type="add" startTime="79023">
    <iact:property name="dataType"/>
    <iact:actionData xml:id="d15">
      <inkml:trace xmlns:inkml="http://www.w3.org/2003/InkML" xml:id="stk15" contextRef="#ctx0" brushRef="#br0">17853 11718 0,'66'0'39,"45"0"-31,22-44 0,22 0-1,-22 21 2,0 1 0,-67 22-1,1-22 0,-45 22-1,22 0 2</inkml:trace>
    </iact:actionData>
  </iact:action>
  <iact:action type="add" startTime="109544">
    <iact:property name="dataType"/>
    <iact:actionData xml:id="d16">
      <inkml:trace xmlns:inkml="http://www.w3.org/2003/InkML" xml:id="stk16" contextRef="#ctx0" brushRef="#br0">21065 11475 0,'66'0'127,"23"0"-118,88 0-2,-44-23 1,0 23-1,-23-22 1,-21 22 1,-45 0-3,-22-22 2</inkml:trace>
    </iact:actionData>
  </iact:action>
  <iact:action type="add" startTime="109991">
    <iact:property name="dataType"/>
    <iact:actionData xml:id="d17">
      <inkml:trace xmlns:inkml="http://www.w3.org/2003/InkML" xml:id="stk17" contextRef="#ctx0" brushRef="#br0">20821 11851 0,'22'0'18,"44"0"-11,23 0 1,66-22-2,22 0 3,23 22 0,-1 0-2,0 0 1,-66 0-1,0 0 1,-66 0 0,-23 0 0,-22 0 9</inkml:trace>
    </iact:actionData>
  </iact:action>
  <iact:action type="add" startTime="115015">
    <iact:property name="dataType"/>
    <iact:actionData xml:id="d18">
      <inkml:trace xmlns:inkml="http://www.w3.org/2003/InkML" xml:id="stk18" contextRef="#ctx0" brushRef="#br0">22172 8240 0,'0'-22'6,"44"0"28,1 22-27,21 0 1,-22 0 1,1-22-2,-23 22 2,0 0 9,0 44 204,-22 1-215,0 43 1,0 1 0,0-23 0,0 1-1,0-23 1,0 0 0,0-21 8</inkml:trace>
    </iact:actionData>
  </iact:action>
  <iact:action type="add" startTime="115783">
    <iact:property name="dataType"/>
    <iact:actionData xml:id="d19">
      <inkml:trace xmlns:inkml="http://www.w3.org/2003/InkML" xml:id="stk19" contextRef="#ctx0" brushRef="#br0">22238 8551 0,'0'-23'30,"45"1"-22,21 0 1,45-22-1,22 0 1,-45 21 0,45-21-1,-44 0 1,22 44-1,-89-22-3,22-1 4,0 23-3</inkml:trace>
    </iact:actionData>
  </iact:action>
  <iact:action type="add" startTime="119150">
    <iact:property name="dataType"/>
    <iact:actionData xml:id="d20">
      <inkml:trace xmlns:inkml="http://www.w3.org/2003/InkML" xml:id="stk20" contextRef="#ctx0" brushRef="#br0">22172 9304 0,'0'-22'50,"22"22"-35,22 0-7,1 22 7,-23 0 2,0-22-10,0 0 26,23 0 7,-23 0-32,22-44-1,22-1 1,45-21 0,-22-1 0,-23 45 0,-21-22 0,-1 22 1,0-23-1,-22 45 1,0-22 7</inkml:trace>
    </iact:actionData>
  </iact:action>
  <iact:action type="add" startTime="120421">
    <iact:property name="dataType"/>
    <iact:actionData xml:id="d21">
      <inkml:trace xmlns:inkml="http://www.w3.org/2003/InkML" xml:id="stk21" contextRef="#ctx0" brushRef="#br0">20754 11408 0,'23'-22'12,"65"-22"-4,45 21-1,44-43 1,45 22-1,-23 22 0,45-1 1,-89 1-1,-22 0 1,-45 0 0,-66 22 0,1 0 0</inkml:trace>
    </iact:actionData>
  </iact:action>
  <iact:action type="add" startTime="120782">
    <iact:property name="dataType"/>
    <iact:actionData xml:id="d22">
      <inkml:trace xmlns:inkml="http://www.w3.org/2003/InkML" xml:id="stk22" contextRef="#ctx0" brushRef="#br0">20843 11430 0,'89'0'56,"-1"-22"-48,45 0 1,0-22-1,-22 21 0,0-21-1,44 22 0,0 0 2</inkml:trace>
    </iact:actionData>
  </iact:action>
  <iact:action type="add" startTime="124815">
    <iact:property name="dataType"/>
    <iact:actionData xml:id="d23">
      <inkml:trace xmlns:inkml="http://www.w3.org/2003/InkML" xml:id="stk23" contextRef="#ctx0" brushRef="#br0">19824 11763 0,'44'22'46,"1"0"-37,-1-22-1,23 44 0,-23-22 0,-22-22 0,0 45 0,0-45 0,0 0 39,1 0-38,21 0-2,44-67 2,23-44-1,0 23-1,-22-1 2,43 1 0,1-1-1,-22 0-2,-22 23 3,-45 44-1,-44 0-1,44 22 3,1-23-3</inkml:trace>
    </iact:actionData>
  </iact:action>
  <iact:action type="add" startTime="134825">
    <iact:property name="dataType"/>
    <iact:actionData xml:id="d24">
      <inkml:trace xmlns:inkml="http://www.w3.org/2003/InkML" xml:id="stk24" contextRef="#ctx0" brushRef="#br0">26801 12737 0,'0'0'5,"0"-22"-4,45 0 6,-1 0 2,0 22 0,-22-22 0,45-1-2,-1 23-1,1-22 1,-1 22 2,-22 0-1,-21 0 0,-1-22 0,22 0-1,-22 22 10,0 0 7,0 0 9</inkml:trace>
    </iact:actionData>
  </iact:action>
  <iact:action type="add" startTime="135304">
    <iact:property name="dataType"/>
    <iact:actionData xml:id="d25">
      <inkml:trace xmlns:inkml="http://www.w3.org/2003/InkML" xml:id="stk25" contextRef="#ctx0" brushRef="#br0">27089 12737 0,'89'0'86,"22"-22"-78,-23-22 0,-21 22 1,21-23-2,-66 23 9,1 22-8</inkml:trace>
    </iact:actionData>
  </iact:action>
  <iact:action type="add" startTime="140167">
    <iact:property name="dataType"/>
    <iact:actionData xml:id="d26">
      <inkml:trace xmlns:inkml="http://www.w3.org/2003/InkML" xml:id="stk26" contextRef="#ctx0" brushRef="#br0">26846 7753 0</inkml:trace>
    </iact:actionData>
  </iact:action>
  <iact:action type="add" startTime="140951">
    <iact:property name="dataType"/>
    <iact:actionData xml:id="d27">
      <inkml:trace xmlns:inkml="http://www.w3.org/2003/InkML" xml:id="stk27" contextRef="#ctx0" brushRef="#br0">25805 8905 0</inkml:trace>
    </iact:actionData>
  </iact:action>
  <iact:action type="add" startTime="141471">
    <iact:property name="dataType"/>
    <iact:actionData xml:id="d28">
      <inkml:trace xmlns:inkml="http://www.w3.org/2003/InkML" xml:id="stk28" contextRef="#ctx0" brushRef="#br0">25760 10744 0</inkml:trace>
    </iact:actionData>
  </iact:action>
  <iact:action type="add" startTime="142599">
    <iact:property name="dataType"/>
    <iact:actionData xml:id="d29">
      <inkml:trace xmlns:inkml="http://www.w3.org/2003/InkML" xml:id="stk29" contextRef="#ctx0" brushRef="#br0">30434 6756 0</inkml:trace>
    </iact:actionData>
  </iact:action>
  <iact:action type="add" startTime="143102">
    <iact:property name="dataType"/>
    <iact:actionData xml:id="d30">
      <inkml:trace xmlns:inkml="http://www.w3.org/2003/InkML" xml:id="stk30" contextRef="#ctx0" brushRef="#br0">31586 7598 0</inkml:trace>
    </iact:actionData>
  </iact:action>
  <iact:action type="add" startTime="143766">
    <iact:property name="dataType"/>
    <iact:actionData xml:id="d31">
      <inkml:trace xmlns:inkml="http://www.w3.org/2003/InkML" xml:id="stk31" contextRef="#ctx0" brushRef="#br0">32272 9127 0</inkml:trace>
    </iact:actionData>
  </iact:action>
  <iact:action type="add" startTime="144223">
    <iact:property name="dataType"/>
    <iact:actionData xml:id="d32">
      <inkml:trace xmlns:inkml="http://www.w3.org/2003/InkML" xml:id="stk32" contextRef="#ctx0" brushRef="#br0">32272 10832 0</inkml:trace>
    </iact:actionData>
  </iact:action>
  <iact:action type="add" startTime="144911">
    <iact:property name="dataType"/>
    <iact:actionData xml:id="d33">
      <inkml:trace xmlns:inkml="http://www.w3.org/2003/InkML" xml:id="stk33" contextRef="#ctx0" brushRef="#br0">30877 11674 0</inkml:trace>
    </iact:actionData>
  </iact:action>
  <iact:action type="add" startTime="147464">
    <iact:property name="dataType"/>
    <iact:actionData xml:id="d34">
      <inkml:trace xmlns:inkml="http://www.w3.org/2003/InkML" xml:id="stk34" contextRef="#ctx0" brushRef="#br0">30744 6424 0,'44'0'69,"23"0"-60,-23 22-1,45 0 0,-67 23 0,44-23 0,-22 22 0,23 0 0,-23 1 0,-22-23 0,23 0 0,21 45 0,-44-45 0,0 22 0,23-22 0,-1 22 0,0 1 0,-22-23 0,1 22 0,21-22 0,-22 0 0,22 23 0,1-1-1,-23-22 2,0 0 0,-22 1-1,44-1 1,-22 0-1,1 22 0,21 0-1,-22-21 3,0 21-4,0-22 1,0 22 1,23 45 0,-23-67 1,22 45-3,-22-23 3,0 67-1,1-89 0,-1 44 0,22 1 0,-44-1 3,44 23-6,-21-23 3,-23 1 2,66 43-3,-44-65 2,0 43-2,0-21 1,1 44-1,-23-23 1,22-21 0,-22 21 2,0 1-4,0-1 3,0 1-1,0 44-1,0-45 1,0 1-1,0 0 2,0-1-2,0-21 1,0 21 1,0-21-2,0-1 1,0 1 1,0-1-2,0-22 2,0 23-1,0-23 2,0 1-3,0 21 3,-22 0 4,-1-43-7,1 65 1,0-66 0,-22 45 0,44-23-1,-22 0 2,0 1-1,-1-1 1,-21 0-3,44-22 2,-44 23 1,44-23-2,0 0 2,-45 0 1,45 23-4,-22-45 1,0 44 2,0-44 3,22 22-8,-44 0 5,44 0 1,-45 0-4,1 1 3,22-1-3,-22 22 1,-23-22 2,45 0-2,0 0 2,-45 23-1,23-45 0,0 44 0,0-22 1,-1-22-2,23 22 2,0-22-1,0 0 8,0 23-7,0-23-3,-23 0 10,23 22-8,-22-22 0,22 0 0,-1 22 0,1-22 0,-22 22 0,0 0 0,22-22 0,-1 0 0,-21 0 8,22 22-7</inkml:trace>
    </iact:actionData>
  </iact:action>
  <iact:action type="add" startTime="149527">
    <iact:property name="dataType"/>
    <iact:actionData xml:id="d35">
      <inkml:trace xmlns:inkml="http://www.w3.org/2003/InkML" xml:id="stk35" contextRef="#ctx0" brushRef="#br0">32627 8307 0,'22'0'48,"-22"44"0,0-22-39,22 1-3,-22-1 11,22 22 319,0-22-321,-22 0-7,22 0 8,-22 1-8,23-23 0,-23 22 8</inkml:trace>
    </iact:actionData>
  </iact:action>
  <iact:action type="add" startTime="153701">
    <iact:property name="dataType"/>
    <iact:actionData xml:id="d36">
      <inkml:trace xmlns:inkml="http://www.w3.org/2003/InkML" xml:id="stk36" contextRef="#ctx0" brushRef="#br0">26004 7642 0,'-22'0'56,"0"0"-47,-23 0-2,-43 67 9,66-45-7,-45 22-2,1 1 1,21-1 0,-21 0 0,-45 45 0,45-45 0,-23 67 1,23-67-1,-1 45-1,1-45 2,44 0-2,-23-21 1,23 21 1,0 0-2,0-22 2,-22 45 1,21-45 6,1 67-8,0-67 1,0 44-2,0 1-1,22-23 2,-22 22-1,22 1 2,0-1 0,0 23-2,0-23 2,0 1-1,0-1 1,0-22-3,0 23 2,0 22 0,44-23 0,-22 0-1,22 67 1,-21-66 0,43 44 1,-44-23-2,22-21 2,-21-1-1,-1-22 0,0 1 0,0 21 2,22-22-2,-44-21 1,23-1 2,-1 0-7,22 22 2,-44-22 1,22 1 2,0-23-1,-22 22 0,22 0 0,1-22 8,-23 22-7,44-22-1,-22 22 9,0 0-10,0-22 25,0 0 24,1 0-48,21 0-1,-22 0 2,44 0-2,-43 0 1,-1 0 0,22 0-1</inkml:trace>
    </iact:actionData>
  </iact:action>
  <iact:action type="add" startTime="154985">
    <iact:property name="dataType"/>
    <iact:actionData xml:id="d37">
      <inkml:trace xmlns:inkml="http://www.w3.org/2003/InkML" xml:id="stk37" contextRef="#ctx0" brushRef="#br0">24099 9525 0,'0'0'1,"0"-22"10,44 0-2,-44 0-1,22 22-1,1 0 50,-1 0-33,0 0-16,22 0 8,-22 22-8,-22 0 0,23 0 1,-23 0-2,22 1 1,0 21 0,-22-22 2,0 22 4,0-22 2,0 1-8,0-1 0,0 0 0,0 0 8,0 0-6,0 0-5,-22 1 28,0-23-25,22 22 48,44-22 80,0 0-125,23-22-4,-23-23 0,22 45 8,-44 0 2,1-22-9</inkml:trace>
    </iact:actionData>
  </iact:action>
  <iact:action type="add" startTime="156759">
    <iact:property name="dataType"/>
    <iact:actionData xml:id="d38">
      <inkml:trace xmlns:inkml="http://www.w3.org/2003/InkML" xml:id="stk38" contextRef="#ctx0" brushRef="#br0">29614 9193 0,'22'-22'206,"1"22"-202,-1-22 3,0 22 4,0 0-5,0-22 1,0 22 8,0 0 17,1 0-8,-1 0-8,-22 44-9,0-22 11,0 0-10,0 0 0,0 0 6,0 1-6,0-1 0,-22-22 8,22 22 249,22-22-257,22 22 6,-44 0-5,22-22 9,0 22-11,1 0 9,-23 1 56,22-1-64,-22 0 40,0 0-32,0 22-9,0 1 9,0-23-8,0 22 8,-22-22 0,-1-22 1,1 0-2,22 22-8,-22-22 3,0 0 7,0 0-10,0 0-1,-1 0 2,1 0 2,-22 0 5,22 0 1,0 0 0,0 0 64,-1 0-39</inkml:trace>
    </iact:actionData>
  </iact:action>
  <iact:action type="add" startTime="163758">
    <iact:property name="dataType"/>
    <iact:actionData xml:id="d39">
      <inkml:trace xmlns:inkml="http://www.w3.org/2003/InkML" xml:id="stk39" contextRef="#ctx0" brushRef="#br0">29570 12737 0,'22'0'25,"67"0"-19,21-44 4,46 0-4,21-1 2,0 1 0,22-22 1,-44 21-2,-22 23 1,0 22 0,-111-22 2,0 22-1</inkml:trace>
    </iact:actionData>
  </iact:action>
  <iact:action type="add" startTime="164168">
    <iact:property name="dataType"/>
    <iact:actionData xml:id="d40">
      <inkml:trace xmlns:inkml="http://www.w3.org/2003/InkML" xml:id="stk40" contextRef="#ctx0" brushRef="#br0">29769 12914 0,'22'0'25,"67"-22"-19,66-44 2,-22-1 1,66 1-3,23 22 2,-1-23 0,-21 23 0,-45 0 0,-22-1 0,-45 23-1,-43 0 2,-23 22-1</inkml:trace>
    </iact:actionData>
  </iact:action>
  <iact:action type="add" startTime="173487">
    <iact:property name="dataType"/>
    <iact:actionData xml:id="d41">
      <inkml:trace xmlns:inkml="http://www.w3.org/2003/InkML" xml:id="stk41" contextRef="#ctx0" brushRef="#br0">27266 12981 0,'0'-22'9,"23"0"-4,21-1 3,67-21 0,88 0 1,-44-1-2,89-21 2,-23 44-2,23-22 2,-67 21 0,22 1-2,-88 22 1,0 0 0,22 0 0,-45 0 0,-43 0 0,-1 0 1,-22 0-1,22 0-1,-21-22 9,-1 22 0,0 0 8</inkml:trace>
    </iact:actionData>
  </iact:action>
  <iact:action type="add" startTime="174104">
    <iact:property name="dataType"/>
    <iact:actionData xml:id="d42">
      <inkml:trace xmlns:inkml="http://www.w3.org/2003/InkML" xml:id="stk42" contextRef="#ctx0" brushRef="#br0">27532 12981 0,'177'0'46,"45"0"-38,44 0 1,66 0-1,-66 0-1,-45 0 1,-66 0 2,-44 0-5,-45 0 3,-43 0 1</inkml:trace>
    </iact:actionData>
  </iact:action>
  <iact:action type="add" startTime="182933">
    <iact:property name="dataType"/>
    <iact:actionData xml:id="d43">
      <inkml:trace xmlns:inkml="http://www.w3.org/2003/InkML" xml:id="stk43" contextRef="#ctx0" brushRef="#br0">8550 18563 0,'66'0'41,"23"0"-34,22 0 3,110 0-4,-43 0 2,21 0 0,-88 0 3,-1 0-5,-65 0 5,-1 0-7,-22 0 4</inkml:trace>
    </iact:actionData>
  </iact:action>
  <iact:action type="add" startTime="183383">
    <iact:property name="dataType"/>
    <iact:actionData xml:id="d44">
      <inkml:trace xmlns:inkml="http://www.w3.org/2003/InkML" xml:id="stk44" contextRef="#ctx0" brushRef="#br0">8705 18762 0,'22'0'35,"89"0"-29,66 0 2,45 0 0,-45-22 1,-44 22-5,-22 0 4,-67 0 0,-22 0 1,0 0 7</inkml:trace>
    </iact:actionData>
  </iact:action>
  <iact:action type="add" startTime="207600">
    <iact:property name="dataType"/>
    <iact:actionData xml:id="d45">
      <inkml:trace xmlns:inkml="http://www.w3.org/2003/InkML" xml:id="stk45" contextRef="#ctx0" brushRef="#br0">6734 18098 0,'66'0'46,"1"22"-37,-23 22-1,22-22-1,-43 1 1,-1-1 0,22-22-1,-22 22 11,22-22 134,1 0-144,21-44-1,1-45 2,-1 67-2,1-45 2,-23 45-2,0-22 1,0 22 0,1-23 0,-23 45-1,-22-22 2,22 22-2</inkml:trace>
    </iact:actionData>
  </iact:action>
  <iact:action type="add" startTime="209094">
    <iact:property name="dataType"/>
    <iact:actionData xml:id="d46">
      <inkml:trace xmlns:inkml="http://www.w3.org/2003/InkML" xml:id="stk46" contextRef="#ctx0" brushRef="#br0">9414 18364 0,'44'0'33,"23"0"-27,21 0 3,1 0-2,22 0 2,-23 0-1,1 0 0,-23 0 1,-44 0 6</inkml:trace>
    </iact:actionData>
  </iact:action>
  <iact:action type="add" startTime="209463">
    <iact:property name="dataType"/>
    <iact:actionData xml:id="d47">
      <inkml:trace xmlns:inkml="http://www.w3.org/2003/InkML" xml:id="stk47" contextRef="#ctx0" brushRef="#br0">9813 18541 0,'22'0'83,"44"0"-78,1 0 2,-23 0 1,-22 0 0,0 0 0,23 0-1,-23 0 1,0 0 18</inkml:trace>
    </iact:actionData>
  </iact:action>
  <iact:action type="add" startTime="231160">
    <iact:property name="dataType"/>
    <iact:actionData xml:id="d48">
      <inkml:trace xmlns:inkml="http://www.w3.org/2003/InkML" xml:id="stk48" contextRef="#ctx0" brushRef="#br0">9414 14133 0,'22'0'54,"22"0"-46,1 44 1,-1-22-1,-22 22-1,45-21 2,-45 21-2,22-44 0,-22 22 9,0-22 41,0 0-49,1 0 0,-1 0 0,22 0 0,0-66 1,1 43-2,-23-21 1,22 0 0,0-23 1,-21 23-2,21 0 0,-44-23 2,44 45 0,-22-22-2,23 0 1,-45 21-1,22 1 1,0 0 33</inkml:trace>
    </iact:actionData>
  </iact:action>
  <iact:action type="add" startTime="235343">
    <iact:property name="dataType"/>
    <iact:actionData xml:id="d49">
      <inkml:trace xmlns:inkml="http://www.w3.org/2003/InkML" xml:id="stk49" contextRef="#ctx0" brushRef="#br0">10167 14376 0,'22'-22'6,"22"0"12,-21 0-11,-1 22 2,44-22-2,23 0 1,-23-23 2,1 23-4,43-22 1,-21 0 2,-23-1 0,23 23 0,-67 0-2,0 22 0,0-22 1,1 0 1</inkml:trace>
    </iact:actionData>
  </iact:action>
  <iact:action type="add" startTime="235862">
    <iact:property name="dataType"/>
    <iact:actionData xml:id="d50">
      <inkml:trace xmlns:inkml="http://www.w3.org/2003/InkML" xml:id="stk50" contextRef="#ctx0" brushRef="#br0">10721 13823 0,'0'0'1,"66"0"6,1 0 0,-1 0 1,0 0 0,-21 0 1,-1 0-1,0 0 0,1 0 0,-23 0 0,0 0-1,-44 0 156,0 44-156,22 0 0,-45 0 1,23 1-1,22-1 1,-22-22 1,22 0-2,-22 1 10,0-23 15</inkml:trace>
    </iact:actionData>
  </iact:action>
  <iact:action type="add" startTime="244696">
    <iact:property name="dataType"/>
    <iact:actionData xml:id="d51">
      <inkml:trace xmlns:inkml="http://www.w3.org/2003/InkML" xml:id="stk51" contextRef="#ctx0" brushRef="#br0">12205 18807 0,'0'-23'29,"66"1"-20,45 22-2,66-44 1,0 0 1,1 22-1,-90 22-1,45-23 2,-89 23 0,-22 0-2,23-22 1</inkml:trace>
    </iact:actionData>
  </iact:action>
  <iact:action type="add" startTime="245047">
    <iact:property name="dataType"/>
    <iact:actionData xml:id="d52">
      <inkml:trace xmlns:inkml="http://www.w3.org/2003/InkML" xml:id="stk52" contextRef="#ctx0" brushRef="#br0">12758 18851 0,'89'0'79,"44"-22"-70,-44-23 0,43 23-2,1-66 0</inkml:trace>
    </iact:actionData>
  </iact:action>
  <iact:action type="add" startTime="253054">
    <iact:property name="dataType"/>
    <iact:actionData xml:id="d53">
      <inkml:trace xmlns:inkml="http://www.w3.org/2003/InkML" xml:id="stk53" contextRef="#ctx0" brushRef="#br0">17366 18585 0,'44'0'48,"44"0"-40,45-22 0,0 0 1,0 0 0,22-1-1,0 23-2,0-22 5,-66 0-7,-1 22 4,-21 0 0,-1 0 0,-43 0 1,21 0-1,-22 0 8,0 0 8,0 0 1</inkml:trace>
    </iact:actionData>
  </iact:action>
  <iact:action type="add" startTime="253568">
    <iact:property name="dataType"/>
    <iact:actionData xml:id="d54">
      <inkml:trace xmlns:inkml="http://www.w3.org/2003/InkML" xml:id="stk54" contextRef="#ctx0" brushRef="#br0">17521 18607 0,'22'22'33,"0"-22"-28,44 0 3,23 0 0,0 0 0,43 0 0,-21 0-1,44 0 2,-66 0-1,-23 0-1,1 0 1,-23 0 2,-22 0-3,0 0 1,0 0-1,1 0 9</inkml:trace>
    </iact:actionData>
  </iact:action>
  <iact:action type="add" startTime="255567">
    <iact:property name="dataType"/>
    <iact:actionData xml:id="d55">
      <inkml:trace xmlns:inkml="http://www.w3.org/2003/InkML" xml:id="stk55" contextRef="#ctx0" brushRef="#br0">20267 18541 0,'0'-22'75,"44"22"-70,1 0 3,21 0-1,67-23 1,-22 23 0,22-22 0,-67 22 0,23 0 0,-45 0 0,0 0 0,-21 0 0,-1 0 3</inkml:trace>
    </iact:actionData>
  </iact:action>
  <iact:action type="add" startTime="256067">
    <iact:property name="dataType"/>
    <iact:actionData xml:id="d56">
      <inkml:trace xmlns:inkml="http://www.w3.org/2003/InkML" xml:id="stk56" contextRef="#ctx0" brushRef="#br0">20444 18585 0,'0'22'61,"89"-22"-55,22 0 2,22 0-1,-1 0 1,-21 0 1,-44 0-2,-1 0 1,-22 0 0,1 0 0</inkml:trace>
    </iact:actionData>
  </iact:action>
  <iact:action type="add" startTime="256672">
    <iact:property name="dataType"/>
    <iact:actionData xml:id="d57">
      <inkml:trace xmlns:inkml="http://www.w3.org/2003/InkML" xml:id="stk57" contextRef="#ctx0" brushRef="#br0">21707 18519 0,'44'0'70,"45"-23"-61,-1 23-1,67 0-1,-44 0 1,22 0 0,-66 0 0,-23 0 0,-22 0 0</inkml:trace>
    </iact:actionData>
  </iact:action>
  <iact:action type="add" startTime="257039">
    <iact:property name="dataType"/>
    <iact:actionData xml:id="d58">
      <inkml:trace xmlns:inkml="http://www.w3.org/2003/InkML" xml:id="stk58" contextRef="#ctx0" brushRef="#br0">21773 18674 0,'89'0'70,"66"0"-61,22 0-2,-66 0 2,66 0-1,-22 0 0,-22 0 0</inkml:trace>
    </iact:actionData>
  </iact:action>
  <iact:action type="add" startTime="259343">
    <iact:property name="dataType"/>
    <iact:actionData xml:id="d59">
      <inkml:trace xmlns:inkml="http://www.w3.org/2003/InkML" xml:id="stk59" contextRef="#ctx0" brushRef="#br0">19270 12981 0,'23'0'38,"-1"0"-13,0 0-18,0 0 2,0 0-1,0 22 1,0 0-2,23 0 0,-45 0 5,22-22-4,0 23-2,0-23 9,0 0 42,23 0-41,21-23-9,-22-21 1,67-44 1,0 21-1,-45 1-1,23 21 4,-23-21-7,-21 44 5,-23 22 0,-22-22-2,22 22 11</inkml:trace>
    </iact:actionData>
  </iact:action>
  <iact:action type="add" startTime="262464">
    <iact:property name="dataType"/>
    <iact:actionData xml:id="d60">
      <inkml:trace xmlns:inkml="http://www.w3.org/2003/InkML" xml:id="stk60" contextRef="#ctx0" brushRef="#br0">27709 18718 0,'23'0'41,"21"0"-27,22 0-6,23-22-1,44 22 3,0 0-4,22 0 3,22 0 0,22 0-2,-22 0 1,45 0 1,-89 0-3,-67 0 2,1 0 0,-45 0 0,0 0 0</inkml:trace>
    </iact:actionData>
  </iact:action>
  <iact:action type="add" startTime="262904">
    <iact:property name="dataType"/>
    <iact:actionData xml:id="d61">
      <inkml:trace xmlns:inkml="http://www.w3.org/2003/InkML" xml:id="stk61" contextRef="#ctx0" brushRef="#br0">27997 18851 0,'45'0'54,"21"0"-46,23 0 0,44 0 0,22 0 1,44 0-2,45 0 0,-45 0 2,-22 0 0,-22 0-1,-22 0-1</inkml:trace>
    </iact:actionData>
  </iact:action>
  <iact:action type="add" startTime="265561">
    <iact:property name="dataType"/>
    <iact:actionData xml:id="d62">
      <inkml:trace xmlns:inkml="http://www.w3.org/2003/InkML" xml:id="stk62" contextRef="#ctx0" brushRef="#br0">32051 18120 0,'22'0'29,"22"0"-21,45 22 0,-1 45-1,-43-45 3,-1 0-2,-22 22 0,22-22-1,-21-22 9,-23 22-1,22-22 34,22-22-41,22-88-1,23-46 2,0 1-2,-1-66 3,45-1-2,22-21-2,0 21 2,22-21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8:48:54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68">
    <iact:property name="dataType"/>
    <iact:actionData xml:id="d0">
      <inkml:trace xmlns:inkml="http://www.w3.org/2003/InkML" xml:id="stk0" contextRef="#ctx0" brushRef="#br0">15261 2636 0,'23'-44'66,"287"-23"-64,-67 45 0,45-22 7,44 22-2,67 0 1,-22 22 0,-89 0 0,0-22 1,-67 22-2,-132-23 1,-67 23 0</inkml:trace>
    </iact:actionData>
  </iact:action>
  <iact:action type="add" startTime="1328">
    <iact:property name="dataType"/>
    <iact:actionData xml:id="d1">
      <inkml:trace xmlns:inkml="http://www.w3.org/2003/InkML" xml:id="stk1" contextRef="#ctx0" brushRef="#br0">16037 2658 0,'44'0'63,"133"0"-55,67 0 1,88 0-2,111 0 1,155 0 0,66 0 0,-88-44 0,-155-67 0</inkml:trace>
    </iact:actionData>
  </iact:action>
  <iact:action type="add" startTime="11480">
    <iact:property name="dataType"/>
    <iact:actionData xml:id="d2">
      <inkml:trace xmlns:inkml="http://www.w3.org/2003/InkML" xml:id="stk2" contextRef="#ctx0" brushRef="#br0">15948 14354 0,'-22'22'81,"-45"45"-74,-43-1 0,-45 45 1,22-22 0,-22 21 0,22-65 0,66-23 0,1 22-1,44-44 1,0 44 1,-1-44-2,1 0 1,22 45 249,22 88-250,23-23 2,-1 45-1,0 1 0,-22 43-1,1-111 1,-23 23 0,22 0 0,-22-45 0,0-43 1,22-1 0,-22 0 159,22-22-136,22 0-25,45-22 2,66 22-2,22-22 2,23 22-2,65 0 2,-21 0-1,22 0-1,-67 0 1,-44 0-1,-44 0 2,-45 0 0,-43 0-3,-1 0 11,-22-23 79</inkml:trace>
    </iact:actionData>
  </iact:action>
  <iact:action type="add" startTime="13352">
    <iact:property name="dataType"/>
    <iact:actionData xml:id="d3">
      <inkml:trace xmlns:inkml="http://www.w3.org/2003/InkML" xml:id="stk3" contextRef="#ctx0" brushRef="#br0">15970 14376 0,'44'0'65,"45"0"-58,66 0 0,-44 0 2,66 23-1,-22-1-1,-22 0 1,-44 0 0,-45 0 0,0-22-1,0 0 1,1 89 298,-23-23-299,22 45 1,23 0 0,21 22 1,-66-67-2,45 23 2,-23-23-3,-22-22 3,23 23-1,-23-67-1,0 44 1,0-44 1,-22 22 104,-22 0 6,0-22-103,22 23-7,-22-1 0,-23 44-3,1 45 3,0 0-1,22-23-1,-23 23 1,23-44 0,0-45 0,22 44-1,0-44 1,0 0 8,-22-22 297</inkml:trace>
    </iact:actionData>
  </iact:action>
  <iact:action type="add" startTime="15367">
    <iact:property name="dataType"/>
    <iact:actionData xml:id="d4">
      <inkml:trace xmlns:inkml="http://www.w3.org/2003/InkML" xml:id="stk4" contextRef="#ctx0" brushRef="#br0">14929 15085 0</inkml:trace>
    </iact:actionData>
  </iact:action>
  <iact:action type="add" startTime="16016">
    <iact:property name="dataType"/>
    <iact:actionData xml:id="d5">
      <inkml:trace xmlns:inkml="http://www.w3.org/2003/InkML" xml:id="stk5" contextRef="#ctx0" brushRef="#br0">15284 16237 0</inkml:trace>
    </iact:actionData>
  </iact:action>
  <iact:action type="add" startTime="17384">
    <iact:property name="dataType"/>
    <iact:actionData xml:id="d6">
      <inkml:trace xmlns:inkml="http://www.w3.org/2003/InkML" xml:id="stk6" contextRef="#ctx0" brushRef="#br0">15992 14421 0,'0'66'71,"22"1"-63,1 43 1,-1-43-2,-22 21 2,22 1-2,0 22 0,-22-23 2,0-21-1,22-23 0,-22 0 1,0-21-2,0-1 1,22 0 457,0 0-458,23 0 0,21 0 1,-21 23 0,21-1 0,23 22 0,-1 1 1,23 21-1,-67-43 1,67 21-2,-22-22 2,-23 23-1,0-23-1,1 1 0,-1-1 1,-43-22 1,21 0-2,0 0 1,-22 23 0,0-45 0,1 44 0,21-22 1,-44 0-1,22-22 1,0 22-1,0-22 15,-22 23 1</inkml:trace>
    </iact:actionData>
  </iact:action>
  <iact:action type="add" startTime="25559">
    <iact:property name="dataType"/>
    <iact:actionData xml:id="d7">
      <inkml:trace xmlns:inkml="http://www.w3.org/2003/InkML" xml:id="stk7" contextRef="#ctx0" brushRef="#br0">16369 16968 0,'44'0'40,"0"0"-31,45-22 0,44 22-3,44 0 2,-22-44-1,-44 44 2,-22-23-1,-23 23-1,-44 0 1</inkml:trace>
    </iact:actionData>
  </iact:action>
  <iact:action type="add" startTime="25864">
    <iact:property name="dataType"/>
    <iact:actionData xml:id="d8">
      <inkml:trace xmlns:inkml="http://www.w3.org/2003/InkML" xml:id="stk8" contextRef="#ctx0" brushRef="#br0">16745 17145 0,'111'-22'95,"22"0"-87,44-22 0,0 21 2,1 1-4</inkml:trace>
    </iact:actionData>
  </iact:action>
  <iact:action type="add" startTime="27496">
    <iact:property name="dataType"/>
    <iact:actionData xml:id="d9">
      <inkml:trace xmlns:inkml="http://www.w3.org/2003/InkML" xml:id="stk9" contextRef="#ctx0" brushRef="#br0">16147 15262 0,'-22'45'183,"22"-23"-167,0 0-8,0 22 0,0-22 1,0 1-2,0-1 1,0 22 0,0-22 7,0 0 17,22-22 40,0 0-64,1 0 1,-1 0-2,0 0 9,0 0 1,0-22 16,0 0-10,1 22-14,-23-22 8,0 0 17,0 0-21,0-1 27,-23 23-8</inkml:trace>
    </iact:actionData>
  </iact:action>
  <iact:action type="add" startTime="29216">
    <iact:property name="dataType"/>
    <iact:actionData xml:id="d10">
      <inkml:trace xmlns:inkml="http://www.w3.org/2003/InkML" xml:id="stk10" contextRef="#ctx0" brushRef="#br0">19337 10123 0,'0'-22'90,"-22"0"-69,0 22-13,-1 0 0,1 0 8,0 0 0,0 0-8,0 0 8,0 0 1,0 0 7,-1 0-9,1 0 9,0 0 11,0 0-30,0 0 11,0 22 8,-1 0-8,1-22 0,22 22 0,-22 1 8,0 21-8,22-22 9,0 0-2,0 0-7,0 1 24,0-1-32,0 0 8,0 0 0,0 22-8,0-22 8,0 23-8,0-23 1,22 0-1,-22 0-1,44 23 1,-44-23-1,45 0 0,-23 0 11,-22 0-11,22-22 2,-22 22 0,22-22 7,0 0 7,1 0 17,-1 0 18,0 0-52,0 0 34,0 0 8,0-22-40,-22 0 8,22 0-7,-22-22-2,0 21 0,23 23 2,-23-44-2,22 44 1,-22-22 16,0 0 33,0 0-50,0-1 9,0 1 1,0 0-2,0 0-6,0 0 7,0 0 16,0 0-7,0-1-2,-22 23 1,-1-22 49,1 22-1,22-22-65,-22 22 10,0-22 6,22 0-6,-22 22 16</inkml:trace>
    </iact:actionData>
  </iact:action>
  <iact:action type="add" startTime="34943">
    <iact:property name="dataType"/>
    <iact:actionData xml:id="d11">
      <inkml:trace xmlns:inkml="http://www.w3.org/2003/InkML" xml:id="stk11" contextRef="#ctx0" brushRef="#br0">13224 1817 0,'0'0'1,"88"0"7,23 0-1,44 0 0,22 0 1,23-45 1,-23 45 1,-67 0-4,-21 0 2,-45 0-1,-21 0 1</inkml:trace>
    </iact:actionData>
  </iact:action>
  <iact:action type="add" startTime="35263">
    <iact:property name="dataType"/>
    <iact:actionData xml:id="d12">
      <inkml:trace xmlns:inkml="http://www.w3.org/2003/InkML" xml:id="stk12" contextRef="#ctx0" brushRef="#br0">13999 2038 0,'88'0'71,"112"-22"-63,21 0 0,45 0 0,22-23 1</inkml:trace>
    </iact:actionData>
  </iact:action>
  <iact:action type="add" startTime="48856">
    <iact:property name="dataType"/>
    <iact:actionData xml:id="d13">
      <inkml:trace xmlns:inkml="http://www.w3.org/2003/InkML" xml:id="stk13" contextRef="#ctx0" brushRef="#br0">24077 4718 0,'44'0'46,"0"0"-38,-21 0 1,21 45-1,45-1 0,-67-22 0,0 0 1,22 1-2,-44-1 2,22-22-2,0 0 25,1 0 0,43 0-25,-22-45 2,67-43-1,-44 21-1,21 1 2,23-23-1,-67 45-1,23 0 1,-23 21 0,0 1 0,1 0 4,-1 0 0,-22 0 4,0 22-8,0-22 0,0 0 2,23 22-3,-23 0 1</inkml:trace>
    </iact:actionData>
  </iact:action>
  <iact:action type="add" startTime="54712">
    <iact:property name="dataType"/>
    <iact:actionData xml:id="d14">
      <inkml:trace xmlns:inkml="http://www.w3.org/2003/InkML" xml:id="stk14" contextRef="#ctx0" brushRef="#br0">24764 6092 0,'110'-44'72,"45"-1"-65,23-21 1,21-1 1,-44 23-2,0 0 1,-44 22-1,-67 22 2,-44-23-1</inkml:trace>
    </iact:actionData>
  </iact:action>
  <iact:action type="add" startTime="55080">
    <iact:property name="dataType"/>
    <iact:actionData xml:id="d15">
      <inkml:trace xmlns:inkml="http://www.w3.org/2003/InkML" xml:id="stk15" contextRef="#ctx0" brushRef="#br0">24852 6291 0,'44'0'39,"45"-22"-30,44 0-2,44 0 1,67-23 0,44 23 0,44-44 0,111 44 0,0 0 0</inkml:trace>
    </iact:actionData>
  </iact:action>
  <iact:action type="add" startTime="65352">
    <iact:property name="dataType"/>
    <iact:actionData xml:id="d16">
      <inkml:trace xmlns:inkml="http://www.w3.org/2003/InkML" xml:id="stk16" contextRef="#ctx0" brushRef="#br0">3921 12737 0,'22'0'155,"0"0"-151,0 0 12,0-22-6,1 22 4</inkml:trace>
    </iact:actionData>
  </iact:action>
  <iact:action type="add" startTime="66310">
    <iact:property name="dataType"/>
    <iact:actionData xml:id="d17">
      <inkml:trace xmlns:inkml="http://www.w3.org/2003/InkML" xml:id="stk17" contextRef="#ctx0" brushRef="#br0">3987 12848 0,'0'-22'116,"0"0"-111,22-1 4,1 23-2,-1-22 1,0 22 63,-22-22-55,44 0 9,-22 22-9,0-22 0,23 0 0</inkml:trace>
    </iact:actionData>
  </iact:action>
  <iact:action type="add" startTime="67145">
    <iact:property name="dataType"/>
    <iact:actionData xml:id="d18">
      <inkml:trace xmlns:inkml="http://www.w3.org/2003/InkML" xml:id="stk18" contextRef="#ctx0" brushRef="#br0">4054 12937 0,'22'0'57,"0"0"-43,0-23-7,0 23 9,0-22 8</inkml:trace>
    </iact:actionData>
  </iact:action>
  <iact:action type="add" startTime="67759">
    <iact:property name="dataType"/>
    <iact:actionData xml:id="d19">
      <inkml:trace xmlns:inkml="http://www.w3.org/2003/InkML" xml:id="stk19" contextRef="#ctx0" brushRef="#br0">3655 13668 0,'0'22'99,"0"22"-93,0-22 2,0 0-1,-22 23 2,22-23 72,44-22-34,23-22-39,-1 22-1,0-23 2,-21 23-3,-1-22 2,-22 22 0,0 0 8</inkml:trace>
    </iact:actionData>
  </iact:action>
  <iact:action type="add" startTime="68448">
    <iact:property name="dataType"/>
    <iact:actionData xml:id="d20">
      <inkml:trace xmlns:inkml="http://www.w3.org/2003/InkML" xml:id="stk20" contextRef="#ctx0" brushRef="#br0">3832 13690 0,'0'22'79,"22"22"-72,-22-22 3,22 45-3,-22-45 9,0 0-8,0 0 8</inkml:trace>
    </iact:actionData>
  </iact:action>
  <iact:action type="add" startTime="68928">
    <iact:property name="dataType"/>
    <iact:actionData xml:id="d21">
      <inkml:trace xmlns:inkml="http://www.w3.org/2003/InkML" xml:id="stk21" contextRef="#ctx0" brushRef="#br0">4187 13579 0,'0'-22'127,"44"44"-104,-22-22-6,0 0-9,0 0 0,0 0 10,1 22-3,-1-22 41,-22 22-25,0 23-14,0-23-9,0 22-1,-22 0 0,-1 1 2,1-23-1,22 0 0,-22 0 0</inkml:trace>
    </iact:actionData>
  </iact:action>
  <iact:action type="add" startTime="75535">
    <iact:property name="dataType"/>
    <iact:actionData xml:id="d22">
      <inkml:trace xmlns:inkml="http://www.w3.org/2003/InkML" xml:id="stk22" contextRef="#ctx0" brushRef="#br0">4607 13424 0,'23'0'163,"-1"0"-157,0 0 10,22 0-1,-22 0-7,0 22 7,23-22 1,-45 22 8,0 0-8,0 0-8,0 1-1,0-1 10,0 0-9,0 0 8,0 0 153,66-22-162,1 0 2,21 22-2,-43-22 1,-23 0 0,66 23 0,-66-23 8,1 22-6,-1-22 21,-22 22-14,0 0-10,0 0 0,0 22 1,0-21 1,0-1-1,0 22 0,-22-22 2,-23 0-4,1 23 2,-22-23 0,-1-22 0,1 22 0,21 0 0,1-22 1,22 0-2,0 0 1,0 0 7,-1 0 1</inkml:trace>
    </iact:actionData>
  </iact:action>
  <iact:action type="add" startTime="76832">
    <iact:property name="dataType"/>
    <iact:actionData xml:id="d23">
      <inkml:trace xmlns:inkml="http://www.w3.org/2003/InkML" xml:id="stk23" contextRef="#ctx0" brushRef="#br0">3256 13867 0,'45'22'54,"-1"44"-46,-22 23 0,0 0 1,45 66-1,-45-111 0,0 23 0,0-1 0,-22-22 0,22-22-1,-22 1 2</inkml:trace>
    </iact:actionData>
  </iact:action>
  <iact:action type="add" startTime="77321">
    <iact:property name="dataType"/>
    <iact:actionData xml:id="d24">
      <inkml:trace xmlns:inkml="http://www.w3.org/2003/InkML" xml:id="stk24" contextRef="#ctx0" brushRef="#br0">3256 13778 0,'0'-22'32,"0"0"-17,45 0 1,21 0-9,89 0 3,0-23-4,22 1 2,1 0-1,43-23 1,-44 23 0,-22 22 0,0-23 0,-110 23 0,21 0 1,-44 22-2,0 0 77,1 0-78,-1 0 11,0 0-10,0 0 0,44 0 2,1 0-2,44 0 0,22 0 1,22 0 0,-45 0 1,-65 0-2,-23 0 2,0 0 56,0 0-31,-22 22-27,0 23-1,0-1 2,22 67-1,0-67 1,-22 22 0,22 45 0,-22-67 4,0 45-7,23-45 3,-23 1 1,0-1-2,22-44 2,-22 22-2,0 22 51,-45-21-52,-110 21 2,-44-22 0,0 0 1,-23 0-2,23 23 1,22-23-1,0 0 2,44 0-1,44 0 0,-22 0 0,45 1-1,-1-1 3,23-22-3,22 0 1,-22 22 0,21-22 8,1 0 0,0 0-8</inkml:trace>
    </iact:actionData>
  </iact:action>
  <iact:action type="add" startTime="79248">
    <iact:property name="dataType"/>
    <iact:actionData xml:id="d25">
      <inkml:trace xmlns:inkml="http://www.w3.org/2003/InkML" xml:id="stk25" contextRef="#ctx0" brushRef="#br0">1484 13357 0,'0'-22'71,"45"0"-46,-1 22-18,0-22 1,1 22-1,-23 0 2,0 0-2,0 0 1,0 0 17,0 0-17,0 0 9,1 0-10,-23 22 2,0 0-1,0 0-1,0 1 1,0-1 0,0 0 0,0 0 0,-23 22 0,1-22 17,44-22 134,45 0-152,-23 0 2,0 0-2,1 0 2,-23 0 8,0 0-10,0 23 0,0-1 33,-22 0-7,0 0-24,0 0-2,0 0 2,0 1 6,0 21-8,-22 0 9,0-44-7,-22 22 8,-1-22-10,1 0 0,22 0 1,0 0 0,-22 0 0,21 0 0,1 0 1,0 0-2</inkml:trace>
    </iact:actionData>
  </iact:action>
  <iact:action type="add" startTime="80480">
    <iact:property name="dataType"/>
    <iact:actionData xml:id="d26">
      <inkml:trace xmlns:inkml="http://www.w3.org/2003/InkML" xml:id="stk26" contextRef="#ctx0" brushRef="#br0">1949 13291 0,'23'0'7,"-1"0"9,0 0-8,0 0 0,45 0 2,-45 22-4,44-22 1,-44 22 1,23 0 1,-23 1-2,0-23 9,0 0 0,-22 22 98,0 0-90,-22-22-17,0 44 1,0 23 0,-1-23 0,1-22 0,22 22 1,-22-21 6,22-1 9</inkml:trace>
    </iact:actionData>
  </iact:action>
  <iact:action type="add" startTime="81312">
    <iact:property name="dataType"/>
    <iact:actionData xml:id="d27">
      <inkml:trace xmlns:inkml="http://www.w3.org/2003/InkML" xml:id="stk27" contextRef="#ctx0" brushRef="#br0">2658 13136 0,'22'0'66,"1"22"-60,-23 22 2,0 23 0,0-23-1,0-22 1,0 23-1,0-23 1,0 0 0,0 0 0,0 0 57,66-22 64,67-44-122,-67 22 1,23-23 0,-45 45 0,-22 0 0,1 0 0,-1-22 0</inkml:trace>
    </iact:actionData>
  </iact:action>
  <iact:action type="add" startTime="81999">
    <iact:property name="dataType"/>
    <iact:actionData xml:id="d28">
      <inkml:trace xmlns:inkml="http://www.w3.org/2003/InkML" xml:id="stk28" contextRef="#ctx0" brushRef="#br0">3101 13202 0</inkml:trace>
    </iact:actionData>
  </iact:action>
  <iact:action type="add" startTime="82210">
    <iact:property name="dataType"/>
    <iact:actionData xml:id="d29">
      <inkml:trace xmlns:inkml="http://www.w3.org/2003/InkML" xml:id="stk29" contextRef="#ctx0" brushRef="#br0">3057 13180 0,'-22'0'39,"22"44"-33,0 45 1,22 22 1,0 22 0,-22 0 0,22-45 0,0-21 1,1 43-1,-23-87 8,0-1-9</inkml:trace>
    </iact:actionData>
  </iact:action>
  <iact:action type="add" startTime="86585">
    <iact:property name="dataType"/>
    <iact:actionData xml:id="d30">
      <inkml:trace xmlns:inkml="http://www.w3.org/2003/InkML" xml:id="stk30" contextRef="#ctx0" brushRef="#br0">3323 8750 0,'-22'22'135,"-23"-22"-129,1 0 2,-67 22 0,23 0 1,21 1-1,-44 21 0,23-44 0,21 22 0,-21 22 0,-23-22-1,67 1 1,-1-23-1,1 22 2,0-22 0,22 22-2,-23-22 1,1 0 0,22 22 0,-22 0 9,22-22-9,-1 0 0,-21 22 0,0 1 8,-1-1-6,1 0-4,0 0 0,22-22 3,-67 44 0,67-22 7,-22 1-8,22-1 0,-23 0 1,1 22 5,22-44-6,-23 44 0,23-21 1,-22 21-2,22-22 1,-22 22 1,-1 1 0,1-1-1,-22 45-1,43-67 2,-21 22-1,22 23-1,-22-23 1,44-22 0,-23 0 0,1 0 0,22 0 0,-22 23-1,0-23 1,0 22 0,0-22-1,22 0 2,0 23-2,-22-1 2,-1 45 0,1-45-2,22 0 1,-22 1 0,22-1 0,0 0 0,0 23 1,0-23-1,0 22 0,0 1 0,0-1 1,22 23-2,-22-45 1,45 23 0,-1 21 0,-22-43 0,44 21 0,-43-22-1,-1-22 1,0 23 0,0-45 0,0 44 0,23 23 1,-23-45-1,0 0 0,0-22 0,0 22 1,0 0-2,0 0 1,1 0-1,-1 1 3,0-1-3,22-22 2,-44 22-2,44-22 1,-21 22 1,43 0-3,-44 0 10,45 1-8,-23-1 0,0-22 1,-22 22 0,23 0-3,-1-22 2,-22 22 0,22 0 0,23 0 1,-1-22-3,-43 0 3,21 23-1,0-1 1,23-22-2,-1 22 1,23-22-1,-45 0 2,22 0-1,-21 22 1,21-22 0,-44 0-2,23 22 2,-1-22-2,0 0 3,0 0 4,1 0-7,-1 0 9,-22 0-7,0 0-1,23 0-1,-23 0 1,22 0 2,23 0-3,-23 0 3,-22 0-4,0 0 2,22 0-1,-21 0 9,-1 0-7,0 0 14,0 0-15,-22-22 3,22 0-4,22 0 0,-21 0 9,-1 22-8,0-23-1,0 1 25,0 22-16,-22-22 0,0 0-8,22-22 0,-22 22 0,23-23 8,-23 23-6,0 0 7,22 0-10,-22 0 9,0-1 0,0 1 7,0 0-15,0-22 0,0 22 8,0-23-8,0 23-1,0 0 2,-22 0-1,22-22 8,-23 21 0,23-21 7,-22 22-14,22 0 7,0-22-8,-22 21 7,0-21-6,22 22 6,0-22-7,-22 22 1,22-23-1,-22 1 0,22 22 1,0 0-1,-23-23-1,23 23 9,-22-22-7,22 22 0,0 0-2,-22-23-1,0 23 10,22-22-8,0 0 9,-22 21-10,22 1 1,0 0 0,-22-22 8,0 44-8,22-22 0,0-1 8,0 1-7,0 0-1,-23-22 7,23 22 10,0 0-17,0-1 0,0 1 9,0 0 0,0 0-9,0 0-1,0 0 0,0-1 2,0 1-3,0-22 4,0 22 5,0 0-7,0 0 0,0-1 0,0 1 8,23 0-7,-1 0 7,-22 0-9,0 0 2,22 0-2,-22-1 1,0 1-1,22 22 1,0-44 0,-22 22 10,0 0-11,0-1 0,22 1 9,-22 0-8,0 0 0,22 0 8,-22 0-8,23 22 0,-23-22 0,0-1 0,0 1 9,22 22-9,-22-22 1,0 0-2,0 0 2,22 22-2,-22-22 1,0-23-1,22 45 1,-22-44 1,0 0 6,22 22-6,0-1 7,-22-21-8,0 22 8,0 0 0,0 0 0,0 0-8,0-1 8,0 1 0,0 0 8,0 0-15,0 0 38,0 0-31,0-1 8,0 1-16,-22 22 15,22-22-7,-22 22-8,0 0 9,-22-22 7,21 22-17,1-22 1,-22 22 0,22 0 0,0-22 1,-45 22-1</inkml:trace>
    </iact:actionData>
  </iact:action>
  <iact:action type="add" startTime="90527">
    <iact:property name="dataType"/>
    <iact:actionData xml:id="d31">
      <inkml:trace xmlns:inkml="http://www.w3.org/2003/InkML" xml:id="stk31" contextRef="#ctx0" brushRef="#br0">5183 7908 0,'-22'0'30,"0"0"-19,0 22 11,0-22-4,0 23-10,-1-23 2,1 44-4,0-44 3,22 22-3,-44 0 2,44 0 0,-22 0-1,0 1 2,-1-1-1,1 0 0,0 0 7,0 22 2,22-22-9,0 1-1,-22-1 1,0 44 1,22-21-1,0-1-1,-23 0 1,23 45 0,-22-45 1,22 0 1,0 23-3,0-45 0,0 0 2,0 0-3,0 0 2,0 1 0,0-1 9,0 0-10,0 0 1,22 0 0,1 22 8,-23-21 1,22 21-9,-22-22 1,0 0-2,22 23 2,-22-23-2,0 22 1,0 0 0,-22 1-1,0 21 2,22-22-1,-45 1-1,23-1 2,0 45-1,0-23 0,0-22-1,-45 23 1,23 21-1,22-21 2,-22-23 0,21 23-2,1-23 2,0 22-2,0-21 2,0-1-2,22-22 1,-22 22 0,22 1 0,0-1 0,-23 0 0,1 1-1,22-1 2,0-22-1,0 22 0,0-21 1,0 21-2,0-22 0,0 0 2,0 22-1,0 1 0,0-23 0,0 0 0,0 22 1,22 1-2,-22-23 1,23 44 0,-23-21 0,22-23 1,0 44-1,-22-44 0,22 45 1,-22-23-1,22 0-1,-22 1 0,22-23 2,1 22-2,-1 0 1,-22-21 1,22-1-2,-22 0 2,22 0-1,0 0 0,-22 0 0,0 0 0,44 23 9,-44-23-10,23-22 0,-23 22 1,22-22 0,0 22 1,-22 0-2,22 1 1,0-1 9,0 0 10,0 0-21,1-22 8,-23 22-6,44-22 0,-22 22 9,-22 0-9,44-22 0,-44 23 0,45-23 0,-1 22 0,-22 0 0,0 22 0,45-22-1,-23-22 9,-22 0-6,45 22-2,-45 1-1,22-23 1,-22 0 2,23 22-4,-23-22 1,22 0 2,0 22-2,1-22 3,21 0-2,-44 0-1,22 0 3,23 22-2,-23-22-2,23 0 1,-1 0 2,1 0-2,43 0 1,-21 0 1,22 0-1,-23 0 0,1 0 0,-23 0 0,45-22 0,-45-22-1,-21 21 1,43-65 1,1 21-2,-23 1 1,23-23 0,-23 23 1,23-23 0,-22 23-1,-23-45 0,22 22 0,-21 23 1,-23 0-2,22-23 0,-22 23 1,0 21-1,0-43 1,23 21 0,-23 1 0,-22-1 1,22 1-1,0-1 1,0 23-2,-22 0 2,0 22-3,0-23 2,0 1 0,0 0 1,0 22-2,0-23 1,0 1 1,0-23-2,0 1 1,0 0 0,-22-1 1,0-21-1,-22-23-1,22 44 2,-1-21-1,-21 21 2,22 1-4,0-1 2,-22 23-1,21-22 1,-21-1 0,0 23 0,-23-23 2,1-43-3,22 43 2,-23-21-3,23 43 3,0-21-2,-23 22 1,23-1 0,0 1 0,-1 0 0,1 21 0,22 1 0,-45-22 0,23 22 0,44 0 0,-44 22 0,-1-22 0,-21-23 0,22 23 0,-45-22 1,23 22-3,-1-1 3,1 1 0,-1 0-1,23 22 1,0-22-2,-23 0 2,45 22-2,-22-22 2,22 22-1,-23 0-2,-21 0 2,44 0 1,-23 0-1,23-22-1,-44 22 1,-1-23 0,23 23 0,-22-22 0,21 22 0,1-22 1,0 0-3,22 22 3,-1 0-1,1 0 0,-22-22 8,22 0 1,0 22 0,0 0-10,-1 0 9,-21-22 1</inkml:trace>
    </iact:actionData>
  </iact:action>
  <iact:action type="add" startTime="93911">
    <iact:property name="dataType"/>
    <iact:actionData xml:id="d32">
      <inkml:trace xmlns:inkml="http://www.w3.org/2003/InkML" xml:id="stk32" contextRef="#ctx0" brushRef="#br0">5338 12870 0,'45'0'64,"65"-22"-56,45-22 0,-22 21 0,-22-21 1,0 44-3,-45-44 2,-21 44 0,-23-22 1,0 22 0</inkml:trace>
    </iact:actionData>
  </iact:action>
  <iact:action type="add" startTime="94288">
    <iact:property name="dataType"/>
    <iact:actionData xml:id="d33">
      <inkml:trace xmlns:inkml="http://www.w3.org/2003/InkML" xml:id="stk33" contextRef="#ctx0" brushRef="#br0">5648 13025 0,'0'22'28,"45"-44"23,65-44-44,-43 66 1,-1-45 0,23-21 0,-23 44 0,1-45 1</inkml:trace>
    </iact:actionData>
  </iact:action>
  <iact:action type="add" startTime="101784">
    <iact:property name="dataType"/>
    <iact:actionData xml:id="d34">
      <inkml:trace xmlns:inkml="http://www.w3.org/2003/InkML" xml:id="stk34" contextRef="#ctx0" brushRef="#br0">1351 11785 0,'45'22'55,"-1"22"-38,-22-22-10,0-22 2,-22 22 1,22-22-4,1 0 33,-1 0-31,0 0-1,44 0 1,-21 0 0,21 0 0,23-88 0,44-1 0,-45 1 0,23-1 0,-22 23 1,-45-1-1,0 45 0,0-22-1,-21 21 10</inkml:trace>
    </iact:actionData>
  </iact:action>
  <iact:action type="add" startTime="103145">
    <iact:property name="dataType"/>
    <iact:actionData xml:id="d35">
      <inkml:trace xmlns:inkml="http://www.w3.org/2003/InkML" xml:id="stk35" contextRef="#ctx0" brushRef="#br0">4541 12804 0,'89'0'54,"88"-23"-46,66 1 0,-43 0 1,21-22-2,-44 44 2,-66 0-2,-67 0 2,-21 0-2</inkml:trace>
    </iact:actionData>
  </iact:action>
  <iact:action type="add" startTime="103624">
    <iact:property name="dataType"/>
    <iact:actionData xml:id="d36">
      <inkml:trace xmlns:inkml="http://www.w3.org/2003/InkML" xml:id="stk36" contextRef="#ctx0" brushRef="#br0">4585 13224 0,'67'0'46,"21"0"-38,112-66 0,-1-23 1,23 45-1,-67 0-1,-89 22 1,-22 22 0,1-22 0,-23 22 0,0 0 9</inkml:trace>
    </iact:actionData>
  </iact:action>
  <iact:action type="add" startTime="105912">
    <iact:property name="dataType"/>
    <iact:actionData xml:id="d37">
      <inkml:trace xmlns:inkml="http://www.w3.org/2003/InkML" xml:id="stk37" contextRef="#ctx0" brushRef="#br0">10388 13468 0,'0'-44'7,"67"44"3,-1 0-3,67-67 0,111 45 2,44-22-2,88 0 1,90-45 0,-112 89-1,22 0 1,-21 0 0,-67 0 0,-45 0-1,-110 0 3,-88 0-3</inkml:trace>
    </iact:actionData>
  </iact:action>
  <iact:action type="add" startTime="106319">
    <iact:property name="dataType"/>
    <iact:actionData xml:id="d38">
      <inkml:trace xmlns:inkml="http://www.w3.org/2003/InkML" xml:id="stk38" contextRef="#ctx0" brushRef="#br0">11142 13645 0,'22'0'67,"133"0"-61,88-88 2,134 21-1,-89 1 1,88 22 0,23-23 0,-155 45-1,-67 0 1,-111 0 0,-21 22 1,-23 0-1</inkml:trace>
    </iact:actionData>
  </iact:action>
  <iact:action type="add" startTime="109432">
    <iact:property name="dataType"/>
    <iact:actionData xml:id="d39">
      <inkml:trace xmlns:inkml="http://www.w3.org/2003/InkML" xml:id="stk39" contextRef="#ctx0" brushRef="#br0">8550 13069 0,'44'0'43,"23"23"-39,-1 21 4,1-22 0,-23 0-1,-22 0 3,22 0-3,-21 1 2,-1-23 16,0 0 5,0 0-21,22 0-2,45-23 2,22-43-2,-1-23 1,1 23 0,-22-23-1,44-21 1,-23-1 0,23 22 0,-44 23-1,-67 44 2,45-23-1,-45 45 0,0-22 8</inkml:trace>
    </iact:actionData>
  </iact:action>
  <iact:action type="add" startTime="112319">
    <iact:property name="dataType"/>
    <iact:actionData xml:id="d40">
      <inkml:trace xmlns:inkml="http://www.w3.org/2003/InkML" xml:id="stk40" contextRef="#ctx0" brushRef="#br0">8727 11319 0,'0'0'1,"45"-44"22,21 22-14,23 0-3,43-22 1,-65 21 2,-23 23 2,45-22-4,-67 22 8,0 0 176,-22 67-182,0 88-1,-22-44 0,0 21 1,0 24-2,22-46 1,0-21-1,0-1 1,0-21 1,0-45-2,0 0 1,0 0 0</inkml:trace>
    </iact:actionData>
  </iact:action>
  <iact:action type="add" startTime="113008">
    <iact:property name="dataType"/>
    <iact:actionData xml:id="d41">
      <inkml:trace xmlns:inkml="http://www.w3.org/2003/InkML" xml:id="stk41" contextRef="#ctx0" brushRef="#br0">8860 11718 0,'0'-22'31,"22"22"-23,45-44 0,-1 22 0,67-23 0,22 23 0,0 0-1,-22 22 1,-22-22 1,-67 22-1,45-44 0,-67 44 0,0-23 0</inkml:trace>
    </iact:actionData>
  </iact:action>
  <iact:action type="add" startTime="113530">
    <iact:property name="dataType"/>
    <iact:actionData xml:id="d42">
      <inkml:trace xmlns:inkml="http://www.w3.org/2003/InkML" xml:id="stk42" contextRef="#ctx0" brushRef="#br0">9658 11807 0,'0'0'1,"66"-22"4,0 22 3,45-45-1,89 1 1,-45 22 0,22 0 0,-66 0 0,-23 22 0,-44-23-1,-21 23 2</inkml:trace>
    </iact:actionData>
  </iact:action>
  <iact:action type="add" startTime="113840">
    <iact:property name="dataType"/>
    <iact:actionData xml:id="d43">
      <inkml:trace xmlns:inkml="http://www.w3.org/2003/InkML" xml:id="stk43" contextRef="#ctx0" brushRef="#br0">10676 11541 0,'23'0'90,"-1"0"-76,0 0 42,-22 44-31,0-22-18,0 23 7,0-1-11,0 0 3,-44 23 1,-1-23 0,23 23 2,-89 43 0,-22-43-1,-132-1 0</inkml:trace>
    </iact:actionData>
  </iact:action>
  <iact:action type="add" startTime="116071">
    <iact:property name="dataType"/>
    <iact:actionData xml:id="d44">
      <inkml:trace xmlns:inkml="http://www.w3.org/2003/InkML" xml:id="stk44" contextRef="#ctx0" brushRef="#br0">18872 12626 0,'22'0'19,"111"0"-13,110-88 1,1 66 1,88-45 0,-44 1 0,45 44-1,-68-23 1,-88 23 1,-21 22-2,-90 0 1,-22 0 0,-22 0 0</inkml:trace>
    </iact:actionData>
  </iact:action>
  <iact:action type="add" startTime="116455">
    <iact:property name="dataType"/>
    <iact:actionData xml:id="d45">
      <inkml:trace xmlns:inkml="http://www.w3.org/2003/InkML" xml:id="stk45" contextRef="#ctx0" brushRef="#br0">19448 12781 0,'66'0'47,"133"0"-39,45-22 2,22 0-1,-45 0-2,-88 0 0,-22 0 2,-45 22-3,-21 0 3,-23 0-1</inkml:trace>
    </iact:actionData>
  </iact:action>
  <iact:action type="add" startTime="120240">
    <iact:property name="dataType"/>
    <iact:actionData xml:id="d46">
      <inkml:trace xmlns:inkml="http://www.w3.org/2003/InkML" xml:id="stk46" contextRef="#ctx0" brushRef="#br0">16258 11386 0,'22'0'34,"89"22"-29,-22 22 3,-23-21 0,23 21 0,-45 0-1,0-22 1,1 0 0,-23-22 77,0 0-73,89-66-3,-67 0-2,44-23 1,1 45-1,-22-45 1,43 23 0,1-23 0,-67 67 1,23-45-2,-45 67 1,0-22-1</inkml:trace>
    </iact:actionData>
  </iact:action>
  <iact:action type="add" startTime="125272">
    <iact:property name="dataType"/>
    <iact:actionData xml:id="d47">
      <inkml:trace xmlns:inkml="http://www.w3.org/2003/InkML" xml:id="stk47" contextRef="#ctx0" brushRef="#br0">16369 8351 0,'22'0'50,"0"0"-44,22 0 1,23 22 1,-45 1 0,0-23 0,22 22-1,-21 0 10,-1-22-10,0 0 107,22 0-99,1-22-6,-1-23 9,0 1-13,23 0 4,-23-23-1,22 1-1,-21-1 1,21 1 1,-22 0-2,23-1 0,-45 23 1,0 22 1,22-23-2,-21 1 2,-1 44-1,0-22 0,-22 0 0</inkml:trace>
    </iact:actionData>
  </iact:action>
  <iact:action type="add" startTime="127520">
    <iact:property name="dataType"/>
    <iact:actionData xml:id="d48">
      <inkml:trace xmlns:inkml="http://www.w3.org/2003/InkML" xml:id="stk48" contextRef="#ctx0" brushRef="#br0">20046 12494 0,'22'-23'7,"0"23"4,0 0-4,22-22 0,23 0 0,44-22 3,-1-1-5,23 1 3,67 0 1,-112 22-1,-44 22-1,1 0 1,-23 0 1</inkml:trace>
    </iact:actionData>
  </iact:action>
  <iact:action type="add" startTime="127848">
    <iact:property name="dataType"/>
    <iact:actionData xml:id="d49">
      <inkml:trace xmlns:inkml="http://www.w3.org/2003/InkML" xml:id="stk49" contextRef="#ctx0" brushRef="#br0">20710 12427 0</inkml:trace>
    </iact:actionData>
  </iact:action>
  <iact:action type="add" startTime="133536">
    <iact:property name="dataType"/>
    <iact:actionData xml:id="d50">
      <inkml:trace xmlns:inkml="http://www.w3.org/2003/InkML" xml:id="stk50" contextRef="#ctx0" brushRef="#br0">23789 14797 0,'0'-22'42,"66"22"-36,67 0 1,22-22 1,-44 22 1,66-22-2,0 22 1,-21 0 0,-46 0 0,-21 0 0,-23 0-1,-21 0 2,-1 0-1</inkml:trace>
    </iact:actionData>
  </iact:action>
  <iact:action type="add" startTime="134000">
    <iact:property name="dataType"/>
    <iact:actionData xml:id="d51">
      <inkml:trace xmlns:inkml="http://www.w3.org/2003/InkML" xml:id="stk51" contextRef="#ctx0" brushRef="#br0">24321 15019 0,'22'0'74,"66"0"-68,45-22 2,44-45-1,45 1 2,-45 66-2,-22-45 1,-66 45 0,-23 0-1,-44 0 1,0 0 0</inkml:trace>
    </iact:actionData>
  </iact:action>
  <iact:action type="add" startTime="134599">
    <iact:property name="dataType"/>
    <iact:actionData xml:id="d52">
      <inkml:trace xmlns:inkml="http://www.w3.org/2003/InkML" xml:id="stk52" contextRef="#ctx0" brushRef="#br0">25805 14576 0,'22'0'112,"88"0"-104,45 0-1,45 0 1,43 0 1,-43 0-1,-45 0 0,-22 0-1,-89 0 1,-22 0 8,-44 22 66,-22 0-76,-67 44 3</inkml:trace>
    </iact:actionData>
  </iact:action>
  <iact:action type="add" startTime="135008">
    <iact:property name="dataType"/>
    <iact:actionData xml:id="d53">
      <inkml:trace xmlns:inkml="http://www.w3.org/2003/InkML" xml:id="stk53" contextRef="#ctx0" brushRef="#br0">26048 14886 0,'22'0'90,"133"0"-84,45-89 1,21 67 1,-44 0 0,-22 0 0,-66 0-1,-45 22 2</inkml:trace>
    </iact:actionData>
  </iact:action>
  <iact:action type="add" startTime="137736">
    <iact:property name="dataType"/>
    <iact:actionData xml:id="d54">
      <inkml:trace xmlns:inkml="http://www.w3.org/2003/InkML" xml:id="stk54" contextRef="#ctx0" brushRef="#br0">27554 14819 0,'0'23'26,"23"-23"-5,-1 0-12,0 0-2,66 0 2,45 0-2,45 0 2,21 0-2,44 0 1,68 0 1,21 0-2,-44 0 0,-22 0 2,-111 44-1,-67-44 0,-43 0 0</inkml:trace>
    </iact:actionData>
  </iact:action>
  <iact:action type="add" startTime="138224">
    <iact:property name="dataType"/>
    <iact:actionData xml:id="d55">
      <inkml:trace xmlns:inkml="http://www.w3.org/2003/InkML" xml:id="stk55" contextRef="#ctx0" brushRef="#br0">27709 15129 0,'23'0'42,"65"0"-36,67 0 1,22 0 0,67 0 1,44 0 0,-22 0 0,-45 0 0,-66 0 2,-22 0-3,-66 0 3,-23 0-3</inkml:trace>
    </iact:actionData>
  </iact:action>
  <iact:action type="add" startTime="139503">
    <iact:property name="dataType"/>
    <iact:actionData xml:id="d56">
      <inkml:trace xmlns:inkml="http://www.w3.org/2003/InkML" xml:id="stk56" contextRef="#ctx0" brushRef="#br0">31209 14686 0,'22'0'68,"45"0"-63,21 0 2,89 0 1,67 0 1,0 0-2,66 0 1,-22 0 0,-22 0 0,-89 0 0,-67 0-1,-65 0 2</inkml:trace>
    </iact:actionData>
  </iact:action>
  <iact:action type="add" startTime="139911">
    <iact:property name="dataType"/>
    <iact:actionData xml:id="d57">
      <inkml:trace xmlns:inkml="http://www.w3.org/2003/InkML" xml:id="stk57" contextRef="#ctx0" brushRef="#br0">31431 15107 0,'22'0'57,"22"0"-50,45 0 1,66 0 0,22 0 0,22 0 0,23 0 0,-45 0 0,0 0 0,-22-22-1,-44 22 2</inkml:trace>
    </iact:actionData>
  </iact:action>
  <iact:action type="add" startTime="142698">
    <iact:property name="dataType"/>
    <iact:actionData xml:id="d58">
      <inkml:trace xmlns:inkml="http://www.w3.org/2003/InkML" xml:id="stk58" contextRef="#ctx0" brushRef="#br0">28485 9259 0,'0'0'3,"-23"0"6,1 0 8,0 0 26,0 0-39,0 23 12,0-1-8,0 0 0,-1 0 0,1 0 1,0 0-2,0 0 4,0 1-4,0 21 0,22-22 2,-22 0-1,22 23-1,-23-1 1,1-22-1,0 44 1,22 1 1,0-45-1,-22 45 0,0-23 0,22 0 0,-22 23 0,22-45 2,0 0-3,0 0 0,0 0-1,0 0 4,0 0-2,0 45 0,0-23 1,0 1-3,-22 21 2,22-44 5,0 0-9,0 45 4,-23-1 0,23-44 0,0 23 1,0-1-2,0 0 1,-22 23 0,0-1-1,0-44 1,22 23 0,0-1 1,0 22-2,0-43 1,-22 43 1,22-44-1,0 45 0,-22-23 0,-23 44-1,45-43 1,0 21 0,0-21 0,-22-1 0,0 22 0,22-21 3,-22 21-5,22-22 2,0 23-1,0-1 1,0-21 0,0 21 0,0-22 0,0 23 3,0-23-4,22 23 1,0 21-1,0-21 1,0-23-1,1 0 1,-1 23-1,0-23 2,22 0-1,-22 1 1,1-23-1,-1 22 1,0-22-2,0 22 1,22-21-1,-44-1 1,45-22 0,-45 22 0,44 0 0,-22-22 0,44 0 0,1 22 0,21 0 0,23-22 0,22 0 0,44 0 1,1 0-1,-1 0 0,22 0 0,0 0 0,-44 0 1,1 0-2,-46 0 2,-43 0-2,-1 0 1,-44 0 8,0-22-8,1 0 0,-1 0 8,0-45-8,0 1-1,0-23 1,23-43 1,-23 43-2,0-22 1,0 23 0,-22-1 0,22 22 1,-22-21-1,22 21 0,-22 1 0,0 0-1,0-1 2,0-22-1,0-43 0,0 43 0,0 22 0,0 1 0,0 0-1,0-1 1,-22 23 0,22-23 1,-44-21 1,0 21-4,44 23 1,-45-22 1,-21-23 0,44 45 0,-45-23 0,23-44 1,-23 45-2,-21-23 2,44 45-2,-23-45 1,1 23 1,-23-23 1,45 45-3,-1-22 2,-43 21-2,-23-21 2,45-1-3,-1 45 1,-44-66 1,67 43 0,-44 23 1,-1-22 0,22 0-1,-43-23 0,65 67-1,-21-44 0,-23 0 2,45 21-1,22 1-1,-45 22 1,45-22 0,-22 0 1,0 0-2,-1 22 1,-21-22 0,22 0 1,-45 22-1,1-23 0,-45 23 1,22 0-2,-66 0 1</inkml:trace>
    </iact:actionData>
  </iact:action>
  <iact:action type="add" startTime="146120">
    <iact:property name="dataType"/>
    <iact:actionData xml:id="d59">
      <inkml:trace xmlns:inkml="http://www.w3.org/2003/InkML" xml:id="stk59" contextRef="#ctx0" brushRef="#br0">27045 8839 0,'-22'0'87,"0"0"-79,-23 0 1,-21 0-2,-1 0 1,1 0 1,-23 0-2,-21 0 2,21 0-3,0 22 2,-43 0 0,21 0 0,0-22 0,0 22 0,45 0 0,-67 0 0,89 1 0,-1-23 0,-21 22 0,-1 0 1,1 0-1,22 0 0,-23 45 0,-21-45 0,-1 44-1,0 1 1,23-45 0,-23 22 0,1 23 1,44-67 0,-1 44-1,1-22-1,44 0 1,-44 0 2,21 1-4,1-1 2,-22 22-1,22 0 1,-22 23 0,-1-1 0,1 23 0,-22-1 1,43 1-1,-21 0 0,0 44 0,-1-67-1,1 45 1,22-23 1,-22 1-1,22 0-1,22-23 2,0 0-1,-23 23-1,23-45 2,0 23-1,0-23-1,0 23 2,0-1-1,23 0 0,21 23 0,22 22-1,23 22 1,22-45 1,-1 67-1,-21-66-1,22 22 1,-45-45 0,23 23 1,-23-45-2,1 0 2,-1 1 0,23 43 0,-23-43-3,-21 21 0,-1-44 3,-22 0-2,22 23 2,1-23-1,-45 0 0,44 0 0,0 22 0,-22-44 0,23 45 0,-1-23 0,-22 0 0,44 0 0,1 23 0,-23-23 0,45 0 0,-23 22 0,67-22 0,0 0 0,-22 23 3,22-23-6,0 0 3,-23-22 0,-21 0 1,-23 0-2,1 0 1,-23 0 0,0-22 0,23 0 0,-45-23 0,22 1 0,1 22 0,-1-67 0,22 45 0,-21 0 0,-1-23 1,0 45 0,23-44-2,-23-1 1,0 45-1,-21-44 1,21 21 1,-22 1 1,0 0-5,0-1 3,0 23 1,1-22-2,-1-22 1,0 21 1,-22 1-2,22-23 1,-22 1 1,22-23 0,-22 1-1,0-1-1,0 23 3,0-1-4,0 1 2,0 22-1,0-23 1,0 1 0,0 21 0,0 1 1,-22 22-1,22-22 2,0-23-3,-22 23 0,0 22 1,0-23-1,22-21 1,-23 22 0,-21-1-1,22-21 2,-22 22-1,-1-23 0,23 45 0,-22-67 0,0 67 0,-1-22 0,23 0 0,-44-1 0,44 1 0,-1 0 0,-21-1 0,22 1 0,-22 0 0,22-23 0,-23 23 0,23 0 0,0 22 0,0-45 1,22 23 0,-22 22-2,22-23 2,0 1-3,-23 0 3,23 22-1,0-1 1,0-21-2,0 0 2,0 0-3,0 21 3,0-21-2,0-22 1,0 43 1,0-21-2,0 0 0,0 22 2,0-23-1,0 23 0,0 0 0,0 0 0,0 0 2,0 0-3,-22 0 9</inkml:trace>
    </iact:actionData>
  </iact:action>
  <iact:action type="add" startTime="148216">
    <iact:property name="dataType"/>
    <iact:actionData xml:id="d60">
      <inkml:trace xmlns:inkml="http://www.w3.org/2003/InkML" xml:id="stk60" contextRef="#ctx0" brushRef="#br0">27798 10677 0,'-22'0'24,"0"0"-8,0 0-9,-1 0 1,-21 0 8,0 0-9,0 0 2,21 0-2,-21 0 0,22 0 2,-45 0 0,45 22-2,0 0 1,-22 23 0,22-23 0,-23 0 0,23 67 0,22-67 0,-22 22 0,0 23 1,22-23-2,0 0 1,0 23 0,0-45-1,0 0 2,0 22-1,22 0 0,22 1 0,-21-23 0,-23 0 0,44 0 0,-44 0 0,22-22 0,0 23 1,0-1-1,0-22 8,1 22-7,21 0-1,-22-22 0,0 0-1,0 0 2,23 22-2,-1-22 1,0 0-1,-22 0 1,23 0 0,-1 0 1,-22-22-1,22-22 0,1 22 0,-1-67-1,0 45 2,-21-23-2,-23 1 1,0 21 0,0-21 1,0 0-1,0-1 1,0 45-2,0-22 1,0-1 0,0 1 8,0 22-8,-23 0 0,-21-23-1,0 1 2,-1 22 0,-21-22-1,0-1 0,-1 23 0,-21 22 0,-45-22 1,44 0-4,-66 0 4</inkml:trace>
    </iact:actionData>
  </iact:action>
  <iact:action type="add" startTime="161608">
    <iact:property name="dataType"/>
    <iact:actionData xml:id="d61">
      <inkml:trace xmlns:inkml="http://www.w3.org/2003/InkML" xml:id="stk61" contextRef="#ctx0" brushRef="#br0">23811 15617 0,'67'-22'70,"88"0"-62,110-1 2,178 23-3,333 0 0,21 0 1,155 0 0,1 0 0,-111 0 2,-112 0-3,-242 0 2,-200 0-1,-111 0-2,-89 0 2,-65 0 0</inkml:trace>
    </iact:actionData>
  </iact:action>
  <iact:action type="add" startTime="162120">
    <iact:property name="dataType"/>
    <iact:actionData xml:id="d62">
      <inkml:trace xmlns:inkml="http://www.w3.org/2003/InkML" xml:id="stk62" contextRef="#ctx0" brushRef="#br0">26248 16104 0,'110'0'47,"200"0"-39,89 0 0,199 0 1,133 0-2,-133 0 1,67 0 0,-311 0-1,23 0 1,-134 0 1,-154 0 1,-67 0-4</inkml:trace>
    </iact:actionData>
  </iact:action>
  <iact:action type="add" startTime="167608">
    <iact:property name="dataType"/>
    <iact:actionData xml:id="d63">
      <inkml:trace xmlns:inkml="http://www.w3.org/2003/InkML" xml:id="stk63" contextRef="#ctx0" brushRef="#br0">31785 13690 0,'44'0'71,"23"0"-63,43 22 1,-65 0-1,-1 0 0,0-22 0,1 22-1,-23 0 1,22-22 8,-22 0 7,0 0-14,1 0-2,-1 0 2,0 0-2,44 0 2,23-66-2,-23 0 1,45-1 0,-22-22 0,21-21 0,-21 21 0,0 23 0,-67-1 0,22 45 0,-22 0 0,22-22 1,-21 21 7,-23 1 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8:48:54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74">
    <iact:property name="dataType"/>
    <iact:actionData xml:id="d0">
      <inkml:trace xmlns:inkml="http://www.w3.org/2003/InkML" xml:id="stk0" contextRef="#ctx0" brushRef="#br0">16745 5073 0,'23'0'64,"65"0"-57,45 0 1,22 0 0,-44 0 0,66 0 0,-22 0 0,0 0 0,22 0 1,-66 0 0,-22 0-2,-45 0 2,0 22-2,-22-22 0,1 0 9</inkml:trace>
    </iact:actionData>
  </iact:action>
  <iact:action type="add" startTime="7563">
    <iact:property name="dataType"/>
    <iact:actionData xml:id="d1">
      <inkml:trace xmlns:inkml="http://www.w3.org/2003/InkML" xml:id="stk1" contextRef="#ctx0" brushRef="#br0">16768 5560 0,'-23'0'29,"46"-44"-11,109 0-9,90-1-2,66 1 2,88 0-1,112 44 1,132-45-4,-199 45 7,-23-44-8,-176-22 5</inkml:trace>
    </iact:actionData>
  </iact:action>
  <iact:action type="add" startTime="16227">
    <iact:property name="dataType"/>
    <iact:actionData xml:id="d2">
      <inkml:trace xmlns:inkml="http://www.w3.org/2003/InkML" xml:id="stk2" contextRef="#ctx0" brushRef="#br0">576 5804 0,'67'44'79,"43"0"-71,-65-21 0,21 21 3,-22-22-5,23 22 4,-23-21-4,-22-1 1,23-22 0,-45 22 9,22-22 80,-22-22-80,0-23-7,22 23-2,0 0 1,0 0 9,0 0-10,1 22 0,21-22 3,0 22-1,0-23-2,1-21 3,-1 44-4,45-44 2,-1 22-1,-21 0 1,-1-1 1</inkml:trace>
    </iact:actionData>
  </iact:action>
  <iact:action type="add" startTime="17731">
    <iact:property name="dataType"/>
    <iact:actionData xml:id="d3">
      <inkml:trace xmlns:inkml="http://www.w3.org/2003/InkML" xml:id="stk3" contextRef="#ctx0" brushRef="#br0">8860 6225 0,'22'0'26,"23"0"-21,43-22 3,-21 22 0,21-23 0,45 1 0,0-22 0,-44 22-1,-23 0 1,23 0 0,-45 22 0,-22 0 1,0 0 7</inkml:trace>
    </iact:actionData>
  </iact:action>
  <iact:action type="add" startTime="18179">
    <iact:property name="dataType"/>
    <iact:actionData xml:id="d4">
      <inkml:trace xmlns:inkml="http://www.w3.org/2003/InkML" xml:id="stk4" contextRef="#ctx0" brushRef="#br0">9215 6203 0,'-23'0'66,"46"0"-28,65 0-31,23 0 1,66-23 0,67 1 0,22-44 0,44 22 0,-89 21 0,23-21 0</inkml:trace>
    </iact:actionData>
  </iact:action>
  <iact:action type="add" startTime="22682">
    <iact:property name="dataType"/>
    <iact:actionData xml:id="d5">
      <inkml:trace xmlns:inkml="http://www.w3.org/2003/InkML" xml:id="stk5" contextRef="#ctx0" brushRef="#br0">12227 6867 0,'22'22'99,"0"0"-93,22 23 1,-21-23 1,-1 0 0,22-22 80,-22 0-81,23 0 1,21-22 0,23-45 0,-23 1 0,45 22 0,-45-1 0,23 1 1,-23 0-1,-44 22 0,23-1 0</inkml:trace>
    </iact:actionData>
  </iact:action>
  <iact:action type="add" startTime="25290">
    <iact:property name="dataType"/>
    <iact:actionData xml:id="d6">
      <inkml:trace xmlns:inkml="http://www.w3.org/2003/InkML" xml:id="stk6" contextRef="#ctx0" brushRef="#br0">29193 10810 0,'23'0'22,"-23"-22"-13,22 22 0,0-22-1,66 0 1,45-23-2,89-43 1,-67 43 0,22-21 0,45 22 0,-67-1-1,-67 23 2,-21 0-1,-1 0 0</inkml:trace>
    </iact:actionData>
  </iact:action>
  <iact:action type="add" startTime="25669">
    <iact:property name="dataType"/>
    <iact:actionData xml:id="d7">
      <inkml:trace xmlns:inkml="http://www.w3.org/2003/InkML" xml:id="stk7" contextRef="#ctx0" brushRef="#br0">29149 11032 0,'0'0'1,"67"0"5,-23-23 2,22 1 0,1-22-2,-1 22 2,67 22 1,-44-45-3,110 1 3,-22 0-2,0 22 2,45 0-1,-1-23 1,-21 1-2,-67 22 0,22 0 1,-45 22 1,-43 0 1,-23-22-4</inkml:trace>
    </iact:actionData>
  </iact:action>
  <iact:action type="add" startTime="27947">
    <iact:property name="dataType"/>
    <iact:actionData xml:id="d8">
      <inkml:trace xmlns:inkml="http://www.w3.org/2003/InkML" xml:id="stk8" contextRef="#ctx0" brushRef="#br0">842 7000 0,'0'-22'59,"44"22"-46,-22 22-6,45 0 3,-23 0-2,-22 0-1,0-22 2,23 0-2,-45 23-1,22-1 2,0-22 8,0 0-8,0 0 25,1 0-16,-1 0-10,0 0 1,44-22 0,-44-1 0,23 1 1,21-22-2,-44 0 2,23 22-2,-1-23 2,-22 1 7,45 22-9,-67 0 1,22 22 0,0-22 0,0 22 0,0-23 8,0 1-8,0 22-1,1 0 10,-23-22-9</inkml:trace>
    </iact:actionData>
  </iact:action>
  <iact:action type="add" startTime="37915">
    <iact:property name="dataType"/>
    <iact:actionData xml:id="d9">
      <inkml:trace xmlns:inkml="http://www.w3.org/2003/InkML" xml:id="stk9" contextRef="#ctx0" brushRef="#br0">21065 8440 0,'44'0'82,"44"0"-76,67-22 1,1 0 3,21-1-3,0 1-1,22 0 3,-44-22-2,-44 44 1,22-22 0,-89-1 0,23 23 1,-45-22-1</inkml:trace>
    </iact:actionData>
  </iact:action>
  <iact:action type="add" startTime="41259">
    <iact:property name="dataType"/>
    <iact:actionData xml:id="d10">
      <inkml:trace xmlns:inkml="http://www.w3.org/2003/InkML" xml:id="stk10" contextRef="#ctx0" brushRef="#br0">997 8617 0,'66'0'75,"-43"22"-64,-1 0-3,22-22 0,0 23 8,-21-23-8,21 0 9,-22 0-1,0 0-8,0 0 0,0 0-1,1 0 4,-1 0-6,0 0 3,22 0 0,-22 0 1,23 0 0,43 0-2,-43-23 1,-1 1 1,0 0-2,23-44 1,21 43 0,-66 1 0,23 0 0,-23 0 0,-22 0 0</inkml:trace>
    </iact:actionData>
  </iact:action>
  <iact:action type="add" startTime="42522">
    <iact:property name="dataType"/>
    <iact:actionData xml:id="d11">
      <inkml:trace xmlns:inkml="http://www.w3.org/2003/InkML" xml:id="stk11" contextRef="#ctx0" brushRef="#br0">8639 8927 0,'0'0'1,"22"0"8,22-22-3,45 22 1,-45 0 2,22-22-1,45 0 0,0 0 0,0-1 0,-23 1 0,1 22 0,-67 0-1,22 0 1</inkml:trace>
    </iact:actionData>
  </iact:action>
  <iact:action type="add" startTime="42890">
    <iact:property name="dataType"/>
    <iact:actionData xml:id="d12">
      <inkml:trace xmlns:inkml="http://www.w3.org/2003/InkML" xml:id="stk12" contextRef="#ctx0" brushRef="#br0">8904 8927 0,'89'0'87,"110"0"-79,1-22 0,-23 0 0,44 0 0,-110 0 1,-44-1-1,-23 1 0</inkml:trace>
    </iact:actionData>
  </iact:action>
  <iact:action type="add" startTime="45147">
    <iact:property name="dataType"/>
    <iact:actionData xml:id="d13">
      <inkml:trace xmlns:inkml="http://www.w3.org/2003/InkML" xml:id="stk13" contextRef="#ctx0" brushRef="#br0">9502 9481 0,'45'0'31,"-1"0"-22,-22 0-1,23 44-1,21-22 2,-44 1 6,22-1-7,-21-22 1,-1 0 14,0 0 9,22 0-16,0 0-7,67-22-2,-44-23 1,21-21 0,1 21 0,22-21 1,-1 0-3,-21-1 3,0 45-1,-23-22 0,-22 22 0,1-1 0,-23 23 0,22-22 0,-22 22 24</inkml:trace>
    </iact:actionData>
  </iact:action>
  <iact:action type="add" startTime="47137">
    <iact:property name="dataType"/>
    <iact:actionData xml:id="d14">
      <inkml:trace xmlns:inkml="http://www.w3.org/2003/InkML" xml:id="stk14" contextRef="#ctx0" brushRef="#br0">6069 10699 0,'22'0'49,"1"0"-42,21 0 1,0 0 1,23 0-2,-23 0 1,67-22 1,-89 22-2,44 0 1,-21 0 0,-1-22 0,-22 22 0,0 0 9</inkml:trace>
    </iact:actionData>
  </iact:action>
  <iact:action type="add" startTime="47570">
    <iact:property name="dataType"/>
    <iact:actionData xml:id="d15">
      <inkml:trace xmlns:inkml="http://www.w3.org/2003/InkML" xml:id="stk15" contextRef="#ctx0" brushRef="#br0">6291 10810 0,'44'0'89,"0"-22"-82,67 0 2,0-23-2,-23 45 1,-21 0 0,-23-22 0</inkml:trace>
    </iact:actionData>
  </iact:action>
  <iact:action type="add" startTime="49498">
    <iact:property name="dataType"/>
    <iact:actionData xml:id="d16">
      <inkml:trace xmlns:inkml="http://www.w3.org/2003/InkML" xml:id="stk16" contextRef="#ctx0" brushRef="#br0">8594 10943 0,'22'0'31,"45"0"-21,-1-22-3,23 0 1,66-1 0,22 1 0,0 0 0,1 0 0,-45 22 0,22-22 0,-45 22 1,-21 0-3,-23 0 2,-21 0 0,-23 0 0,0 0 0</inkml:trace>
    </iact:actionData>
  </iact:action>
  <iact:action type="add" startTime="50003">
    <iact:property name="dataType"/>
    <iact:actionData xml:id="d17">
      <inkml:trace xmlns:inkml="http://www.w3.org/2003/InkML" xml:id="stk17" contextRef="#ctx0" brushRef="#br0">9525 11098 0,'22'0'50,"44"0"-44,45 0 2,0 0-1,44 0 2,-22-22-2,22 0 2,0 0-2,-67-1 1,1 23-1,-45-22 2</inkml:trace>
    </iact:actionData>
  </iact:action>
  <iact:action type="add" startTime="50683">
    <iact:property name="dataType"/>
    <iact:actionData xml:id="d18">
      <inkml:trace xmlns:inkml="http://www.w3.org/2003/InkML" xml:id="stk18" contextRef="#ctx0" brushRef="#br0">13379 10810 0,'0'22'56,"22"-22"-50,22 0 3,23 0-1,21 0-1,45 0 1,0 0 0,0 0 0,22-22 0,0 0 3,-22-22-5,-45 21 2,-43 1 0,-1 22 0,0 0 0</inkml:trace>
    </iact:actionData>
  </iact:action>
  <iact:action type="add" startTime="51740">
    <iact:property name="dataType"/>
    <iact:actionData xml:id="d19">
      <inkml:trace xmlns:inkml="http://www.w3.org/2003/InkML" xml:id="stk19" contextRef="#ctx0" brushRef="#br0">3478 11807 0,'0'0'3,"22"0"2,22-22 11,23 22-11,-1-22 3,45-1 1,44 1-2,66-22 1,45 0 1,0 21-1,0-21 0,0 44 1,-1 0-2,-21 0 2,-45 0-2,-21 0 2,-68 0-2,-65 0 0,-1 0 1</inkml:trace>
    </iact:actionData>
  </iact:action>
  <iact:action type="add" startTime="52162">
    <iact:property name="dataType"/>
    <iact:actionData xml:id="d20">
      <inkml:trace xmlns:inkml="http://www.w3.org/2003/InkML" xml:id="stk20" contextRef="#ctx0" brushRef="#br0">4164 11851 0,'23'0'84,"87"0"-79,23 0 2,89 0 1,-23 0 0,0 0 0,45 0 0,-45 0 0</inkml:trace>
    </iact:actionData>
  </iact:action>
  <iact:action type="add" startTime="54963">
    <iact:property name="dataType"/>
    <iact:actionData xml:id="d21">
      <inkml:trace xmlns:inkml="http://www.w3.org/2003/InkML" xml:id="stk21" contextRef="#ctx0" brushRef="#br0">4364 17566 0,'44'0'55,"23"0"-47,65 0 0,46 0 0,-1 0 0,-44 0-1,0 0 1,-89 0 1,-22 0-2</inkml:trace>
    </iact:actionData>
  </iact:action>
  <iact:action type="add" startTime="55361">
    <iact:property name="dataType"/>
    <iact:actionData xml:id="d22">
      <inkml:trace xmlns:inkml="http://www.w3.org/2003/InkML" xml:id="stk22" contextRef="#ctx0" brushRef="#br0">4607 17876 0,'155'0'73,"-22"0"-65,89 0 0,-45 0 0,0 0 0,-44-44-1,-44 44 2</inkml:trace>
    </iact:actionData>
  </iact:action>
  <iact:action type="add" startTime="56819">
    <iact:property name="dataType"/>
    <iact:actionData xml:id="d23">
      <inkml:trace xmlns:inkml="http://www.w3.org/2003/InkML" xml:id="stk23" contextRef="#ctx0" brushRef="#br0">11341 17633 0,'22'-23'16,"22"23"-10,23-22 4,44 22-3,-23-22 3,1 22-4,44-22 4,-45 0-5,67 22 3,-22-22 0,-22 0 0,22 22 0,-45 0 0,-21 0 1,-1 0-1,-44 0 7</inkml:trace>
    </iact:actionData>
  </iact:action>
  <iact:action type="add" startTime="57211">
    <iact:property name="dataType"/>
    <iact:actionData xml:id="d24">
      <inkml:trace xmlns:inkml="http://www.w3.org/2003/InkML" xml:id="stk24" contextRef="#ctx0" brushRef="#br0">12116 17810 0,'111'0'103,"-45"0"-95,23-22 0,66-23 0,-89 23 1,67 0-2</inkml:trace>
    </iact:actionData>
  </iact:action>
  <iact:action type="add" startTime="58075">
    <iact:property name="dataType"/>
    <iact:actionData xml:id="d25">
      <inkml:trace xmlns:inkml="http://www.w3.org/2003/InkML" xml:id="stk25" contextRef="#ctx0" brushRef="#br0">17388 17544 0,'22'-22'7,"0"22"3,44 0-4,1-22 4,-1 0-4,23-1 2,0 1-1,43-22 1,1 0 0,22 21 1,-44 23-1,22 0 0,-44-22 0,-23 0-1,1 22 2,-45 0-2</inkml:trace>
    </iact:actionData>
  </iact:action>
  <iact:action type="add" startTime="58452">
    <iact:property name="dataType"/>
    <iact:actionData xml:id="d26">
      <inkml:trace xmlns:inkml="http://www.w3.org/2003/InkML" xml:id="stk26" contextRef="#ctx0" brushRef="#br0">17631 17943 0,'45'0'55,"65"-22"-47,45-67-1,67 0 2,-23 23-1,45 22-1</inkml:trace>
    </iact:actionData>
  </iact:action>
  <iact:action type="add" startTime="59491">
    <iact:property name="dataType"/>
    <iact:actionData xml:id="d27">
      <inkml:trace xmlns:inkml="http://www.w3.org/2003/InkML" xml:id="stk27" contextRef="#ctx0" brushRef="#br0">23279 17389 0,'23'-44'42,"176"-1"-37,-22 1 3,67-22 0,-67 21 0,22-43 0,-21 43 0,-46 1 0,-65 44 0,-23-22-1,-22 0 2</inkml:trace>
    </iact:actionData>
  </iact:action>
  <iact:action type="add" startTime="59835">
    <iact:property name="dataType"/>
    <iact:actionData xml:id="d28">
      <inkml:trace xmlns:inkml="http://www.w3.org/2003/InkML" xml:id="stk28" contextRef="#ctx0" brushRef="#br0">24055 17411 0,'22'0'79,"66"-44"-72,45-1 3,0 1-2,44 0 1,1 0-3</inkml:trace>
    </iact:actionData>
  </iact:action>
  <iact:action type="add" startTime="60435">
    <iact:property name="dataType"/>
    <iact:actionData xml:id="d29">
      <inkml:trace xmlns:inkml="http://www.w3.org/2003/InkML" xml:id="stk29" contextRef="#ctx0" brushRef="#br0">28706 17610 0,'67'0'116,"-1"0"-112,45 0 3,22-22 2,-45-22-2,112 22 1,-67 0 1,22 0-2,-67 22 1,-21-23 0,-23 23 0</inkml:trace>
    </iact:actionData>
  </iact:action>
  <iact:action type="add" startTime="60850">
    <iact:property name="dataType"/>
    <iact:actionData xml:id="d30">
      <inkml:trace xmlns:inkml="http://www.w3.org/2003/InkML" xml:id="stk30" contextRef="#ctx0" brushRef="#br0">29282 17743 0,'89'0'111,"110"-22"-103,111-22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8:48:54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081">
    <iact:property name="dataType"/>
    <iact:actionData xml:id="d0">
      <inkml:trace xmlns:inkml="http://www.w3.org/2003/InkML" xml:id="stk0" contextRef="#ctx0" brushRef="#br0">20467 4076 0,'22'0'97,"22"0"-94,-22 0 0,0 0 12,0 0-7,1 0 1,-1 0 6,44 0-7,-22 0 0,23 0 0,21 0 1,23-66-1,22-45 0,0 22 0,22-22-1,0-21 2,22 43-2,-44 0 1,-44 23 0,-1 44 1,-88 0-2,23 22 1</inkml:trace>
    </iact:actionData>
  </iact:action>
  <iact:action type="add" startTime="19088">
    <iact:property name="dataType"/>
    <iact:actionData xml:id="d1">
      <inkml:trace xmlns:inkml="http://www.w3.org/2003/InkML" xml:id="stk1" contextRef="#ctx0" brushRef="#br0">9325 6712 0,'45'-22'24,"43"0"-16,45 0 0,0-23-1,22 1 2,0 0-2,-44 22 1,44 22 0,0-67 0,-22 45 0,0-22 1,-67 21-2,23-21 1,-23 22 0,-44 22 9</inkml:trace>
    </iact:actionData>
  </iact:action>
  <iact:action type="add" startTime="19513">
    <iact:property name="dataType"/>
    <iact:actionData xml:id="d2">
      <inkml:trace xmlns:inkml="http://www.w3.org/2003/InkML" xml:id="stk2" contextRef="#ctx0" brushRef="#br0">9569 6978 0,'89'0'71,"66"-44"-63,22-1 0,22-21 0,0 22 0,45-45 1,22 22-2</inkml:trace>
    </iact:actionData>
  </iact:action>
  <iact:action type="add" startTime="27129">
    <iact:property name="dataType"/>
    <iact:actionData xml:id="d3">
      <inkml:trace xmlns:inkml="http://www.w3.org/2003/InkML" xml:id="stk3" contextRef="#ctx0" brushRef="#br0">29326 8152 0,'22'0'6,"45"0"5,-23 44-5,1-22 2,-23-22-1,0 22 1,0-22 0,0 0 56,0 0-56,23 0 0,43-22 0,-44-22 0,67-45 0,-22 1 0,-1-23 1,1 45-2,44-67 2,-22 66-1,-67 1-1,0 21 1,-22 23 0,1 22 0</inkml:trace>
    </iact:actionData>
  </iact:action>
  <iact:action type="add" startTime="46865">
    <iact:property name="dataType"/>
    <iact:actionData xml:id="d4">
      <inkml:trace xmlns:inkml="http://www.w3.org/2003/InkML" xml:id="stk4" contextRef="#ctx0" brushRef="#br0">29415 13535 0,'44'-23'70,"23"23"-61,43-22-2,45 0 2,1 0-2,-46 0 1,-21 0 3,-45 22-5,-22 0 1</inkml:trace>
    </iact:actionData>
  </iact:action>
  <iact:action type="add" startTime="47176">
    <iact:property name="dataType"/>
    <iact:actionData xml:id="d5">
      <inkml:trace xmlns:inkml="http://www.w3.org/2003/InkML" xml:id="stk5" contextRef="#ctx0" brushRef="#br0">29880 13690 0,'22'0'83,"111"-22"-78,89-89 3,21 22 0</inkml:trace>
    </iact:actionData>
  </iact:action>
  <iact:action type="add" startTime="52025">
    <iact:property name="dataType"/>
    <iact:actionData xml:id="d6">
      <inkml:trace xmlns:inkml="http://www.w3.org/2003/InkML" xml:id="stk6" contextRef="#ctx0" brushRef="#br0">29681 13911 0,'0'-22'7,"44"44"9,-22 22-9,22 1 2,1-1-1,-23 0 0,22-21-1,-44-1 1,22 0 8,1-22 17,-1 0-26,0 0 3,22 0-3,0 0 1,45-44 0,22-23-1,22 23 1,-23-45 1,23 1-1,-66 65 1,43-43-2,-87 44 1,-1 0-1</inkml:trace>
    </iact:actionData>
  </iact:action>
  <iact:action type="add" startTime="69385">
    <iact:property name="dataType"/>
    <iact:actionData xml:id="d7">
      <inkml:trace xmlns:inkml="http://www.w3.org/2003/InkML" xml:id="stk7" contextRef="#ctx0" brushRef="#br0">29836 15506 0,'88'0'71,"45"-22"-63,0 0 0,-44 0 0,44 22 0,-23-23 0,-43 23 0,-1-22 0,-44 22-1,23 0 1</inkml:trace>
    </iact:actionData>
  </iact:action>
  <iact:action type="add" startTime="69808">
    <iact:property name="dataType"/>
    <iact:actionData xml:id="d8">
      <inkml:trace xmlns:inkml="http://www.w3.org/2003/InkML" xml:id="stk8" contextRef="#ctx0" brushRef="#br0">29991 15816 0,'22'0'107,"133"-66"-102</inkml:trace>
    </iact:actionData>
  </iact:action>
  <iact:action type="add" startTime="74023">
    <iact:property name="dataType"/>
    <iact:actionData xml:id="d9">
      <inkml:trace xmlns:inkml="http://www.w3.org/2003/InkML" xml:id="stk9" contextRef="#ctx0" brushRef="#br0">16679 18164 0,'22'0'52,"67"0"-47,44-44 3,-23 0 0,45-1 0,67 1 1,-1 0-3,-21 22 2,21-1 0,-44 1 0,-22 0 1,-66 0 0,-45 22-2,-22 0 0</inkml:trace>
    </iact:actionData>
  </iact:action>
  <iact:action type="add" startTime="74400">
    <iact:property name="dataType"/>
    <iact:actionData xml:id="d10">
      <inkml:trace xmlns:inkml="http://www.w3.org/2003/InkML" xml:id="stk10" contextRef="#ctx0" brushRef="#br0">17609 18319 0,'133'0'96,"-22"-44"-88,110 0 0,1-23 0,21 1 1,-43 21-2,21-21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536AA-3A10-4F10-BD93-3CA02D9340A2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38A86-C677-4535-8833-EB0BD746A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8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3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1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0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87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29E1-D541-4E61-915E-E56E5B516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0C9DF-5498-4C19-B633-5E8AB854E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08DF5-8C5F-476D-8A69-AF0B5C5F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E6C30-713A-4626-9EE7-215DD640C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FBA54-3FE7-42AD-B998-7EF0CF24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0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10CC-ED43-4F50-8E77-93DE604D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2A555-3C05-405B-AF01-1A1C2FA7D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1C4E0-0CFA-4B9A-BB68-13472E11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FD4ED-FE49-40E2-8CF3-416210F6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07848-7245-4B14-9083-27D75E3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8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36C46-E595-4899-A9E7-23799C6E5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60B02-6C0D-4662-B54F-36756A53D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2B6E-EF5A-46B2-AAC1-A2A8A2A05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6F240-AFAB-4633-9236-74736648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C3BA0-DAED-46BA-B55F-71245988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6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DD72-951C-4F28-BDC4-2E0706CE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A363C-BDB6-40C0-9A80-DB4103254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7633-DA74-4B6B-AEAF-EA45C775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53F4-B33A-4035-9698-CD82B6B0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9867-17A7-4F35-A94A-7655A398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5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FF3D-2CB5-4E7F-B152-E9C194AF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F1271-79E3-4C28-8D3B-E2686A942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EBB18-AE26-4B22-A7BD-DFD910E0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B3EFB-B7FD-4999-8874-88159ED6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DE4A-5ABF-40DA-88DF-8D7BFD1C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7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92F2-2B22-4E65-A485-2F237AEC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5F3F2-99BA-4E16-AC7A-FB24F88D1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04903-A674-406A-849F-69B632EDB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E918D-E823-459D-A32C-03E3510C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A8853-7065-49EF-82B2-687355CB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2D421-69F8-42B4-A3E8-853BAA9B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9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0AE7-907B-4D9C-BAE3-8282A853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10447-8850-4D8F-953C-101648653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A61DA-A228-4F2A-952D-1EC85C520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55064-4723-481E-A338-3902511BF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8F866-DD5A-4BE5-A2D1-395DEDD30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91475-77B3-4CC6-9185-FC95928C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A11F8-DA20-47BC-8DEF-B25265BB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AAE2C-53AE-4027-A332-08262CE6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8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2273-142E-4699-A02F-4DFC0834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AFA8D-66FA-4090-B16F-039E941B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0584-5812-4009-8496-F467CAAF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C1D3D-17F6-43F2-9F56-14BE9BF9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9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75654-2FE3-4823-994B-FBC6D798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208D2-2CEF-441D-B06D-02BCBA8D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26BE3-91A8-4563-A005-57D542F5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5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490F-AC41-409D-8F71-327B6B26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9D6A-5501-4B54-8341-FF980412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70F1-AF91-4837-847B-92A8419F6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55FD-B393-4342-8A3A-71A522F1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89BF2-CE66-4BF3-AF3A-90358384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5E9BD-2626-4B56-8318-DA51C067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0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0AA3-586C-4394-AE2B-473C2D4E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CB443-6B81-4DBE-8564-2D4A214DE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5952D-1F9F-458E-8297-70EB0A611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ACF2A-2FD7-442C-B32E-6359D5838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DA33C-376F-4762-9A56-5019C8DC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23217-38D1-4A7B-A4D0-D051EB5F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386CD-D00B-403F-9398-A06A90EC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6B768-7F2E-447A-A4B5-171445AD5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E7A8F-35C9-41BA-BAA8-60F189855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70E9B-0B5E-4382-8882-B7DF6CE0A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2A7D-45E1-4C8C-9CF5-A0B424A1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audio" Target="../media/media2.m4a"/><Relationship Id="rId16" Type="http://schemas.openxmlformats.org/officeDocument/2006/relationships/image" Target="../media/image5.png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12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microsoft.com/office/2011/relationships/inkAction" Target="../ink/inkAction2.xml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12" Type="http://schemas.microsoft.com/office/2011/relationships/inkAction" Target="../ink/inkAction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Relationship Id="rId1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7.png"/><Relationship Id="rId5" Type="http://schemas.microsoft.com/office/2011/relationships/inkAction" Target="../ink/inkAction5.xml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B76C2-E50E-420A-8C8F-14EB5C0C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2BAA-F026-4D0F-90B0-BD637760532D}" type="slidenum">
              <a:rPr lang="en-IN" smtClean="0"/>
              <a:t>1</a:t>
            </a:fld>
            <a:endParaRPr lang="en-IN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4D05059-30C3-41FA-98F0-62447A55B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243"/>
            <a:ext cx="12130481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600" b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Lecture 7</a:t>
            </a:r>
            <a:endParaRPr lang="en-US" sz="4600" b="1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Organic Chemistry: Fundamentals and Applications (CSO201A)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88B829E-4010-45CF-AE98-EAE93A2D2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147113"/>
            <a:ext cx="9144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Times" pitchFamily="18" charset="0"/>
              </a:rPr>
              <a:t>Dr. Srinivas Dharavath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Assistant Professor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Department of Chemistry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Indian Institute of Technology, Kanpur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Kanpur- 208016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E-mail: </a:t>
            </a:r>
            <a:r>
              <a:rPr lang="en-US" sz="2800" b="1" dirty="0">
                <a:solidFill>
                  <a:srgbClr val="4C13ED"/>
                </a:solidFill>
                <a:latin typeface="Times" pitchFamily="18" charset="0"/>
              </a:rPr>
              <a:t>srinivasd@iitk.ac.in</a:t>
            </a:r>
          </a:p>
        </p:txBody>
      </p:sp>
      <p:pic>
        <p:nvPicPr>
          <p:cNvPr id="1026" name="Picture 2" descr="Indian Institute of Technology Kanpur - Wikipedia">
            <a:extLst>
              <a:ext uri="{FF2B5EF4-FFF2-40B4-BE49-F238E27FC236}">
                <a16:creationId xmlns:a16="http://schemas.microsoft.com/office/drawing/2014/main" id="{32CA98F0-AF67-4C6D-93DB-7E5E3F9C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55" y="2078622"/>
            <a:ext cx="2025769" cy="198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33"/>
    </mc:Choice>
    <mc:Fallback xmlns="">
      <p:transition spd="slow" advTm="377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E929B57-1C2F-43E0-919E-833234C345DD}"/>
              </a:ext>
            </a:extLst>
          </p:cNvPr>
          <p:cNvSpPr txBox="1"/>
          <p:nvPr/>
        </p:nvSpPr>
        <p:spPr>
          <a:xfrm>
            <a:off x="8875" y="1109898"/>
            <a:ext cx="11635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You will be able to name any cyclic organic molecule as per IUPAC rules</a:t>
            </a:r>
          </a:p>
        </p:txBody>
      </p:sp>
      <p:pic>
        <p:nvPicPr>
          <p:cNvPr id="2" name="Picture 1" descr="A picture containing meter, player, clock&#10;&#10;Description automatically generated">
            <a:extLst>
              <a:ext uri="{FF2B5EF4-FFF2-40B4-BE49-F238E27FC236}">
                <a16:creationId xmlns:a16="http://schemas.microsoft.com/office/drawing/2014/main" id="{1EE20F57-6545-4ACB-A4DF-ED2E6118EE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57"/>
          <a:stretch/>
        </p:blipFill>
        <p:spPr>
          <a:xfrm>
            <a:off x="597497" y="3538303"/>
            <a:ext cx="2387830" cy="2060094"/>
          </a:xfrm>
          <a:prstGeom prst="rect">
            <a:avLst/>
          </a:prstGeom>
        </p:spPr>
      </p:pic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08EEA476-B8C7-469F-93D3-E63829EBE5A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7"/>
          <a:stretch/>
        </p:blipFill>
        <p:spPr>
          <a:xfrm>
            <a:off x="4067909" y="3312997"/>
            <a:ext cx="3616888" cy="2435105"/>
          </a:xfrm>
          <a:prstGeom prst="rect">
            <a:avLst/>
          </a:prstGeom>
        </p:spPr>
      </p:pic>
      <p:pic>
        <p:nvPicPr>
          <p:cNvPr id="5" name="Picture 4" descr="A picture containing meter&#10;&#10;Description automatically generated">
            <a:extLst>
              <a:ext uri="{FF2B5EF4-FFF2-40B4-BE49-F238E27FC236}">
                <a16:creationId xmlns:a16="http://schemas.microsoft.com/office/drawing/2014/main" id="{7CD7ED02-36AF-481C-A7C6-926A45A8CC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43"/>
          <a:stretch/>
        </p:blipFill>
        <p:spPr>
          <a:xfrm>
            <a:off x="8548391" y="3871848"/>
            <a:ext cx="3104488" cy="157956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C1CA48-8931-4E61-A76D-B85E183AD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20"/>
    </mc:Choice>
    <mc:Fallback xmlns="">
      <p:transition spd="slow" advTm="11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7AC1F0B9-35F4-41EA-B0C8-07CE75C1E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4" y="1735174"/>
            <a:ext cx="1181578" cy="1581789"/>
          </a:xfrm>
          <a:prstGeom prst="rect">
            <a:avLst/>
          </a:prstGeom>
        </p:spPr>
      </p:pic>
      <p:pic>
        <p:nvPicPr>
          <p:cNvPr id="110" name="Picture 109" descr="A picture containing meter&#10;&#10;Description automatically generated">
            <a:extLst>
              <a:ext uri="{FF2B5EF4-FFF2-40B4-BE49-F238E27FC236}">
                <a16:creationId xmlns:a16="http://schemas.microsoft.com/office/drawing/2014/main" id="{59AF7F10-4211-48E8-ABA6-AC635B5CC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18" y="1317921"/>
            <a:ext cx="2153520" cy="2236104"/>
          </a:xfrm>
          <a:prstGeom prst="rect">
            <a:avLst/>
          </a:prstGeom>
        </p:spPr>
      </p:pic>
      <p:pic>
        <p:nvPicPr>
          <p:cNvPr id="112" name="Picture 111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34CC2E3-5C50-4FAA-B710-C7E3E27FC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624" y="1626375"/>
            <a:ext cx="1461090" cy="1696135"/>
          </a:xfrm>
          <a:prstGeom prst="rect">
            <a:avLst/>
          </a:prstGeom>
        </p:spPr>
      </p:pic>
      <p:pic>
        <p:nvPicPr>
          <p:cNvPr id="114" name="Picture 113" descr="A picture containing clock, shirt&#10;&#10;Description automatically generated">
            <a:extLst>
              <a:ext uri="{FF2B5EF4-FFF2-40B4-BE49-F238E27FC236}">
                <a16:creationId xmlns:a16="http://schemas.microsoft.com/office/drawing/2014/main" id="{47E3056E-49AB-4498-957E-FC506FC3E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33" y="1894984"/>
            <a:ext cx="1562732" cy="1435680"/>
          </a:xfrm>
          <a:prstGeom prst="rect">
            <a:avLst/>
          </a:prstGeom>
        </p:spPr>
      </p:pic>
      <p:pic>
        <p:nvPicPr>
          <p:cNvPr id="116" name="Picture 115" descr="A picture containing clock, shirt&#10;&#10;Description automatically generated">
            <a:extLst>
              <a:ext uri="{FF2B5EF4-FFF2-40B4-BE49-F238E27FC236}">
                <a16:creationId xmlns:a16="http://schemas.microsoft.com/office/drawing/2014/main" id="{84214DA9-362C-4914-8074-30294952E7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157" y="1959993"/>
            <a:ext cx="1683430" cy="143568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C47CE19-72F6-480B-B94F-9E6B2050A1A7}"/>
              </a:ext>
            </a:extLst>
          </p:cNvPr>
          <p:cNvSpPr/>
          <p:nvPr/>
        </p:nvSpPr>
        <p:spPr>
          <a:xfrm>
            <a:off x="2416593" y="4535321"/>
            <a:ext cx="2263625" cy="2189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6" name="Picture 25" descr="A picture containing shirt&#10;&#10;Description automatically generated">
            <a:extLst>
              <a:ext uri="{FF2B5EF4-FFF2-40B4-BE49-F238E27FC236}">
                <a16:creationId xmlns:a16="http://schemas.microsoft.com/office/drawing/2014/main" id="{B2A09B90-B7DE-4B59-8AFB-0F6CB2698C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49" y="5123548"/>
            <a:ext cx="1575437" cy="14166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A4D3D9-9CED-43A9-B661-5D10FF6CACE3}"/>
              </a:ext>
            </a:extLst>
          </p:cNvPr>
          <p:cNvSpPr txBox="1"/>
          <p:nvPr/>
        </p:nvSpPr>
        <p:spPr>
          <a:xfrm>
            <a:off x="216870" y="3773637"/>
            <a:ext cx="700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Alicyclic Compounds Containing Functional Groups: (Lactones)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2.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Cyclic esters (lactone): 2-oxacycloalkanone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7ACB27-AC09-4EB0-AFD7-D833AF1D0661}"/>
              </a:ext>
            </a:extLst>
          </p:cNvPr>
          <p:cNvGrpSpPr/>
          <p:nvPr/>
        </p:nvGrpSpPr>
        <p:grpSpPr>
          <a:xfrm>
            <a:off x="3558642" y="98334"/>
            <a:ext cx="5060514" cy="634322"/>
            <a:chOff x="3558642" y="98334"/>
            <a:chExt cx="5060514" cy="6343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52A3D77-5238-4D70-B942-BEE59450545D}"/>
                </a:ext>
              </a:extLst>
            </p:cNvPr>
            <p:cNvSpPr/>
            <p:nvPr/>
          </p:nvSpPr>
          <p:spPr>
            <a:xfrm>
              <a:off x="3558642" y="103815"/>
              <a:ext cx="4900094" cy="62884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2F88DD-A342-441F-AF46-EFE00E1AAA5A}"/>
                </a:ext>
              </a:extLst>
            </p:cNvPr>
            <p:cNvSpPr txBox="1"/>
            <p:nvPr/>
          </p:nvSpPr>
          <p:spPr>
            <a:xfrm>
              <a:off x="3719063" y="98334"/>
              <a:ext cx="4900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Times" panose="02020603050405020304" pitchFamily="18" charset="0"/>
                  <a:cs typeface="Times" panose="02020603050405020304" pitchFamily="18" charset="0"/>
                </a:rPr>
                <a:t>Alicyclic Compounds </a:t>
              </a:r>
              <a:r>
                <a:rPr lang="en-US" sz="2400" b="1" dirty="0">
                  <a:latin typeface="Times" panose="02020603050405020304" pitchFamily="18" charset="0"/>
                  <a:cs typeface="Times" panose="02020603050405020304" pitchFamily="18" charset="0"/>
                </a:rPr>
                <a:t>Contd.</a:t>
              </a:r>
              <a:endParaRPr lang="en-US" sz="3200" b="1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CCAB8F0-D9CC-4E5E-8EB1-60CC72CD4302}"/>
              </a:ext>
            </a:extLst>
          </p:cNvPr>
          <p:cNvSpPr txBox="1"/>
          <p:nvPr/>
        </p:nvSpPr>
        <p:spPr>
          <a:xfrm>
            <a:off x="348184" y="707219"/>
            <a:ext cx="70043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Alicyclic Compounds Containing Functional Groups: (</a:t>
            </a:r>
            <a:r>
              <a:rPr lang="en-US" sz="2000" b="1" u="sng" dirty="0" err="1">
                <a:latin typeface="Times" panose="02020603050405020304" pitchFamily="18" charset="0"/>
                <a:cs typeface="Times" panose="02020603050405020304" pitchFamily="18" charset="0"/>
              </a:rPr>
              <a:t>Lactums</a:t>
            </a:r>
            <a:r>
              <a:rPr lang="en-US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)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1.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Cyclic amides (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lactum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): 2-azacycloalkanone</a:t>
            </a:r>
          </a:p>
        </p:txBody>
      </p:sp>
      <p:pic>
        <p:nvPicPr>
          <p:cNvPr id="9" name="Picture 8" descr="A picture containing shirt&#10;&#10;Description automatically generated">
            <a:extLst>
              <a:ext uri="{FF2B5EF4-FFF2-40B4-BE49-F238E27FC236}">
                <a16:creationId xmlns:a16="http://schemas.microsoft.com/office/drawing/2014/main" id="{20F464A2-7C6A-4194-B54A-3D862D6B19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5" y="5138267"/>
            <a:ext cx="1550026" cy="1194283"/>
          </a:xfrm>
          <a:prstGeom prst="rect">
            <a:avLst/>
          </a:prstGeom>
        </p:spPr>
      </p:pic>
      <p:pic>
        <p:nvPicPr>
          <p:cNvPr id="15" name="Picture 14" descr="A picture containing meter&#10;&#10;Description automatically generated">
            <a:extLst>
              <a:ext uri="{FF2B5EF4-FFF2-40B4-BE49-F238E27FC236}">
                <a16:creationId xmlns:a16="http://schemas.microsoft.com/office/drawing/2014/main" id="{28B6A0F3-0E7D-4C82-9068-C83686A7B4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823" y="4453129"/>
            <a:ext cx="1842245" cy="17977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82ECE1-9700-40BA-85A0-36DECB6DD02F}"/>
              </a:ext>
            </a:extLst>
          </p:cNvPr>
          <p:cNvSpPr txBox="1"/>
          <p:nvPr/>
        </p:nvSpPr>
        <p:spPr>
          <a:xfrm>
            <a:off x="885881" y="4863680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BCC829-BC19-4FAA-AB6F-28C1433B231D}"/>
              </a:ext>
            </a:extLst>
          </p:cNvPr>
          <p:cNvSpPr txBox="1"/>
          <p:nvPr/>
        </p:nvSpPr>
        <p:spPr>
          <a:xfrm>
            <a:off x="3746739" y="5087410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2A68A4-0419-474E-B360-1922590362C7}"/>
              </a:ext>
            </a:extLst>
          </p:cNvPr>
          <p:cNvSpPr txBox="1"/>
          <p:nvPr/>
        </p:nvSpPr>
        <p:spPr>
          <a:xfrm>
            <a:off x="1310651" y="5167173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6443D-2DD8-42CA-8C1A-AC74E9B82C52}"/>
              </a:ext>
            </a:extLst>
          </p:cNvPr>
          <p:cNvSpPr txBox="1"/>
          <p:nvPr/>
        </p:nvSpPr>
        <p:spPr>
          <a:xfrm>
            <a:off x="5680822" y="4723305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5BE9D1-F228-41BB-92C2-D15A68AADC31}"/>
              </a:ext>
            </a:extLst>
          </p:cNvPr>
          <p:cNvSpPr txBox="1"/>
          <p:nvPr/>
        </p:nvSpPr>
        <p:spPr>
          <a:xfrm>
            <a:off x="6098372" y="4928563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3447DE-6DB3-471B-B7AD-CC2551D8F947}"/>
              </a:ext>
            </a:extLst>
          </p:cNvPr>
          <p:cNvSpPr txBox="1"/>
          <p:nvPr/>
        </p:nvSpPr>
        <p:spPr>
          <a:xfrm>
            <a:off x="3313430" y="4875499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F3E69B-7D13-45DF-9633-CED13E244077}"/>
              </a:ext>
            </a:extLst>
          </p:cNvPr>
          <p:cNvCxnSpPr>
            <a:cxnSpLocks/>
          </p:cNvCxnSpPr>
          <p:nvPr/>
        </p:nvCxnSpPr>
        <p:spPr>
          <a:xfrm>
            <a:off x="493619" y="4811950"/>
            <a:ext cx="431247" cy="32890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2B4047-DCCD-4766-B79C-5D57331D47F8}"/>
              </a:ext>
            </a:extLst>
          </p:cNvPr>
          <p:cNvCxnSpPr>
            <a:cxnSpLocks/>
          </p:cNvCxnSpPr>
          <p:nvPr/>
        </p:nvCxnSpPr>
        <p:spPr>
          <a:xfrm flipH="1">
            <a:off x="5890085" y="4573646"/>
            <a:ext cx="474118" cy="41234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635F56-7910-4FA3-94BB-47D065DC47E1}"/>
              </a:ext>
            </a:extLst>
          </p:cNvPr>
          <p:cNvCxnSpPr>
            <a:cxnSpLocks/>
          </p:cNvCxnSpPr>
          <p:nvPr/>
        </p:nvCxnSpPr>
        <p:spPr>
          <a:xfrm flipH="1">
            <a:off x="3974447" y="4648205"/>
            <a:ext cx="193608" cy="5447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picture containing shirt&#10;&#10;Description automatically generated">
            <a:extLst>
              <a:ext uri="{FF2B5EF4-FFF2-40B4-BE49-F238E27FC236}">
                <a16:creationId xmlns:a16="http://schemas.microsoft.com/office/drawing/2014/main" id="{4159A320-1FC5-492F-9E4B-1EBB416FE8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27" y="4967917"/>
            <a:ext cx="1562732" cy="143568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D8C70CA-B329-41A1-848B-8217E7D57EED}"/>
              </a:ext>
            </a:extLst>
          </p:cNvPr>
          <p:cNvSpPr txBox="1"/>
          <p:nvPr/>
        </p:nvSpPr>
        <p:spPr>
          <a:xfrm>
            <a:off x="4878445" y="6383837"/>
            <a:ext cx="207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Preferred IUPAC Name (PIN)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738C28E-5CAD-45F8-95B7-CB7BC77D42AE}"/>
              </a:ext>
            </a:extLst>
          </p:cNvPr>
          <p:cNvGrpSpPr/>
          <p:nvPr/>
        </p:nvGrpSpPr>
        <p:grpSpPr>
          <a:xfrm>
            <a:off x="7297022" y="4127580"/>
            <a:ext cx="2140815" cy="2659534"/>
            <a:chOff x="7104741" y="4134825"/>
            <a:chExt cx="2140815" cy="265953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D992254-69D5-4760-91B6-642A0C90CCB6}"/>
                </a:ext>
              </a:extLst>
            </p:cNvPr>
            <p:cNvGrpSpPr/>
            <p:nvPr/>
          </p:nvGrpSpPr>
          <p:grpSpPr>
            <a:xfrm>
              <a:off x="7104741" y="4154247"/>
              <a:ext cx="2140815" cy="2640112"/>
              <a:chOff x="7083657" y="4114073"/>
              <a:chExt cx="2140815" cy="264011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3176255-25E5-46EC-85B5-9F8A7000C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3657" y="4114073"/>
                <a:ext cx="2140815" cy="2413976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D3D66A5-96EE-4934-9DFB-743B8D52D365}"/>
                  </a:ext>
                </a:extLst>
              </p:cNvPr>
              <p:cNvSpPr txBox="1"/>
              <p:nvPr/>
            </p:nvSpPr>
            <p:spPr>
              <a:xfrm>
                <a:off x="7123483" y="6477186"/>
                <a:ext cx="20704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>
                    <a:latin typeface="Times" panose="02020603050405020304" pitchFamily="18" charset="0"/>
                    <a:cs typeface="Times" panose="02020603050405020304" pitchFamily="18" charset="0"/>
                  </a:rPr>
                  <a:t>Preferred IUPAC Name (PIN)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9B45E1B-69E6-4414-A92B-B57E564C5F70}"/>
                </a:ext>
              </a:extLst>
            </p:cNvPr>
            <p:cNvCxnSpPr>
              <a:cxnSpLocks/>
            </p:cNvCxnSpPr>
            <p:nvPr/>
          </p:nvCxnSpPr>
          <p:spPr>
            <a:xfrm>
              <a:off x="7811936" y="4134825"/>
              <a:ext cx="269290" cy="483553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D819E53-CB9F-4EC1-9DB0-941B7069452F}"/>
              </a:ext>
            </a:extLst>
          </p:cNvPr>
          <p:cNvCxnSpPr>
            <a:cxnSpLocks/>
          </p:cNvCxnSpPr>
          <p:nvPr/>
        </p:nvCxnSpPr>
        <p:spPr>
          <a:xfrm flipH="1" flipV="1">
            <a:off x="11384187" y="5341744"/>
            <a:ext cx="548338" cy="2590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40CBC33-8FDE-443F-A74B-13AEF6E7780F}"/>
              </a:ext>
            </a:extLst>
          </p:cNvPr>
          <p:cNvSpPr txBox="1"/>
          <p:nvPr/>
        </p:nvSpPr>
        <p:spPr>
          <a:xfrm>
            <a:off x="9644103" y="6238148"/>
            <a:ext cx="207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Preferred IUPAC Name (PIN)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63EFD4-E0AB-4380-83D2-1D2830EA6158}"/>
              </a:ext>
            </a:extLst>
          </p:cNvPr>
          <p:cNvSpPr txBox="1"/>
          <p:nvPr/>
        </p:nvSpPr>
        <p:spPr>
          <a:xfrm>
            <a:off x="170210" y="6288143"/>
            <a:ext cx="207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Preferred IUPAC Name (PIN)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19064EF-8D23-42CD-B668-48D00B772C2C}"/>
              </a:ext>
            </a:extLst>
          </p:cNvPr>
          <p:cNvSpPr txBox="1"/>
          <p:nvPr/>
        </p:nvSpPr>
        <p:spPr>
          <a:xfrm>
            <a:off x="88350" y="3234693"/>
            <a:ext cx="207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Preferred IUPAC Name (PIN)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7B149A-BDB7-42E7-B689-5225026E86B8}"/>
              </a:ext>
            </a:extLst>
          </p:cNvPr>
          <p:cNvSpPr txBox="1"/>
          <p:nvPr/>
        </p:nvSpPr>
        <p:spPr>
          <a:xfrm>
            <a:off x="4888453" y="3291023"/>
            <a:ext cx="207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Preferred IUPAC Name (PIN)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FAC995A-B23A-4A79-A2DB-089BA04409F1}"/>
              </a:ext>
            </a:extLst>
          </p:cNvPr>
          <p:cNvSpPr txBox="1"/>
          <p:nvPr/>
        </p:nvSpPr>
        <p:spPr>
          <a:xfrm>
            <a:off x="7190350" y="3265028"/>
            <a:ext cx="207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Preferred IUPAC Name (PIN)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8F14A71-840A-4888-A8F9-A2D8710CBAF1}"/>
              </a:ext>
            </a:extLst>
          </p:cNvPr>
          <p:cNvSpPr txBox="1"/>
          <p:nvPr/>
        </p:nvSpPr>
        <p:spPr>
          <a:xfrm>
            <a:off x="9748179" y="3499014"/>
            <a:ext cx="2070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Preferred IUPAC Name (PIN)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0E406D3-4132-4733-AEF6-158244B3B60B}"/>
              </a:ext>
            </a:extLst>
          </p:cNvPr>
          <p:cNvSpPr/>
          <p:nvPr/>
        </p:nvSpPr>
        <p:spPr>
          <a:xfrm>
            <a:off x="2426729" y="1533144"/>
            <a:ext cx="2070439" cy="2079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010E02F-FB18-4515-91D5-AEBF6563D50D}"/>
              </a:ext>
            </a:extLst>
          </p:cNvPr>
          <p:cNvCxnSpPr>
            <a:cxnSpLocks/>
          </p:cNvCxnSpPr>
          <p:nvPr/>
        </p:nvCxnSpPr>
        <p:spPr>
          <a:xfrm flipH="1">
            <a:off x="5894985" y="1382396"/>
            <a:ext cx="255620" cy="48023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33A8B70-A94F-483A-8E21-B0DE78B03BAD}"/>
              </a:ext>
            </a:extLst>
          </p:cNvPr>
          <p:cNvSpPr txBox="1"/>
          <p:nvPr/>
        </p:nvSpPr>
        <p:spPr>
          <a:xfrm>
            <a:off x="6046088" y="1929357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AC39A3-3ED8-4F47-B6B4-D09BEF7A0A3D}"/>
              </a:ext>
            </a:extLst>
          </p:cNvPr>
          <p:cNvSpPr txBox="1"/>
          <p:nvPr/>
        </p:nvSpPr>
        <p:spPr>
          <a:xfrm>
            <a:off x="5640972" y="1665718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E90B00C-DEB2-47D3-84A4-60F50E1FE518}"/>
              </a:ext>
            </a:extLst>
          </p:cNvPr>
          <p:cNvCxnSpPr>
            <a:cxnSpLocks/>
          </p:cNvCxnSpPr>
          <p:nvPr/>
        </p:nvCxnSpPr>
        <p:spPr>
          <a:xfrm flipH="1">
            <a:off x="1678300" y="1700447"/>
            <a:ext cx="299864" cy="57604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F60218F-6840-4E0A-8C87-8BBC20045800}"/>
              </a:ext>
            </a:extLst>
          </p:cNvPr>
          <p:cNvCxnSpPr>
            <a:cxnSpLocks/>
          </p:cNvCxnSpPr>
          <p:nvPr/>
        </p:nvCxnSpPr>
        <p:spPr>
          <a:xfrm flipH="1">
            <a:off x="3854830" y="1639686"/>
            <a:ext cx="370320" cy="454313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9045F1C-01D2-4711-A633-4F7819307985}"/>
              </a:ext>
            </a:extLst>
          </p:cNvPr>
          <p:cNvCxnSpPr>
            <a:cxnSpLocks/>
          </p:cNvCxnSpPr>
          <p:nvPr/>
        </p:nvCxnSpPr>
        <p:spPr>
          <a:xfrm flipH="1" flipV="1">
            <a:off x="8800202" y="2524933"/>
            <a:ext cx="518806" cy="25698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48F11A1-1D49-4527-9C56-607E002FA9AF}"/>
              </a:ext>
            </a:extLst>
          </p:cNvPr>
          <p:cNvCxnSpPr>
            <a:cxnSpLocks/>
          </p:cNvCxnSpPr>
          <p:nvPr/>
        </p:nvCxnSpPr>
        <p:spPr>
          <a:xfrm flipH="1" flipV="1">
            <a:off x="11393495" y="2482725"/>
            <a:ext cx="518806" cy="25698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C22D742-8CB3-42AC-987F-E8F41F443330}"/>
              </a:ext>
            </a:extLst>
          </p:cNvPr>
          <p:cNvSpPr txBox="1"/>
          <p:nvPr/>
        </p:nvSpPr>
        <p:spPr>
          <a:xfrm>
            <a:off x="1152151" y="1956814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51EE57C-DE3F-47DF-9C1C-092330A101A8}"/>
              </a:ext>
            </a:extLst>
          </p:cNvPr>
          <p:cNvSpPr txBox="1"/>
          <p:nvPr/>
        </p:nvSpPr>
        <p:spPr>
          <a:xfrm>
            <a:off x="1484921" y="2186994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CBF9B29-7351-404B-A065-71F3D47C6BDF}"/>
              </a:ext>
            </a:extLst>
          </p:cNvPr>
          <p:cNvSpPr txBox="1"/>
          <p:nvPr/>
        </p:nvSpPr>
        <p:spPr>
          <a:xfrm>
            <a:off x="3667313" y="1974257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57B150C-A73B-44CB-8223-9004B9AC1652}"/>
              </a:ext>
            </a:extLst>
          </p:cNvPr>
          <p:cNvSpPr txBox="1"/>
          <p:nvPr/>
        </p:nvSpPr>
        <p:spPr>
          <a:xfrm>
            <a:off x="3285396" y="1733397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B9DF357-B150-46D4-98F3-61419CB17B98}"/>
              </a:ext>
            </a:extLst>
          </p:cNvPr>
          <p:cNvSpPr txBox="1"/>
          <p:nvPr/>
        </p:nvSpPr>
        <p:spPr>
          <a:xfrm>
            <a:off x="11146916" y="2064595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0B768E-C69A-48CB-ADB9-79A4AAB0922C}"/>
              </a:ext>
            </a:extLst>
          </p:cNvPr>
          <p:cNvSpPr txBox="1"/>
          <p:nvPr/>
        </p:nvSpPr>
        <p:spPr>
          <a:xfrm>
            <a:off x="10852128" y="1576250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978DBCD-E8A1-49A5-A176-7EBA7EABBAA8}"/>
              </a:ext>
            </a:extLst>
          </p:cNvPr>
          <p:cNvSpPr txBox="1"/>
          <p:nvPr/>
        </p:nvSpPr>
        <p:spPr>
          <a:xfrm>
            <a:off x="10432205" y="1501995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2944AA4-DD9E-409B-B2CA-98A925E3EE34}"/>
              </a:ext>
            </a:extLst>
          </p:cNvPr>
          <p:cNvSpPr txBox="1"/>
          <p:nvPr/>
        </p:nvSpPr>
        <p:spPr>
          <a:xfrm>
            <a:off x="10023859" y="1777479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5F3A32-8ED4-450B-9EF2-C0D0DC42CA2D}"/>
              </a:ext>
            </a:extLst>
          </p:cNvPr>
          <p:cNvSpPr txBox="1"/>
          <p:nvPr/>
        </p:nvSpPr>
        <p:spPr>
          <a:xfrm>
            <a:off x="9854842" y="2252087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7827610-E6C7-49DD-9331-2F19B9253625}"/>
              </a:ext>
            </a:extLst>
          </p:cNvPr>
          <p:cNvSpPr txBox="1"/>
          <p:nvPr/>
        </p:nvSpPr>
        <p:spPr>
          <a:xfrm>
            <a:off x="10185626" y="2803290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A03B6AD-B9D1-490D-AE52-32FB05FEBD79}"/>
              </a:ext>
            </a:extLst>
          </p:cNvPr>
          <p:cNvSpPr txBox="1"/>
          <p:nvPr/>
        </p:nvSpPr>
        <p:spPr>
          <a:xfrm>
            <a:off x="10954869" y="2678248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7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69B6EE5-D586-4A1C-90F3-F1CCD4E7DBAC}"/>
              </a:ext>
            </a:extLst>
          </p:cNvPr>
          <p:cNvSpPr txBox="1"/>
          <p:nvPr/>
        </p:nvSpPr>
        <p:spPr>
          <a:xfrm>
            <a:off x="8267798" y="4399984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1F5EAC3-BA29-49D2-B75A-A6B208314384}"/>
              </a:ext>
            </a:extLst>
          </p:cNvPr>
          <p:cNvSpPr txBox="1"/>
          <p:nvPr/>
        </p:nvSpPr>
        <p:spPr>
          <a:xfrm>
            <a:off x="8782322" y="4930963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25EA6C2-9F66-4E44-A410-9651059F4ACC}"/>
              </a:ext>
            </a:extLst>
          </p:cNvPr>
          <p:cNvSpPr txBox="1"/>
          <p:nvPr/>
        </p:nvSpPr>
        <p:spPr>
          <a:xfrm>
            <a:off x="8905493" y="5298336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6463214-4E26-4554-8628-61C2ABA421FB}"/>
              </a:ext>
            </a:extLst>
          </p:cNvPr>
          <p:cNvSpPr txBox="1"/>
          <p:nvPr/>
        </p:nvSpPr>
        <p:spPr>
          <a:xfrm>
            <a:off x="8398510" y="5657252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E884EE1-9F1D-4847-8D7F-20F03A66D509}"/>
              </a:ext>
            </a:extLst>
          </p:cNvPr>
          <p:cNvSpPr txBox="1"/>
          <p:nvPr/>
        </p:nvSpPr>
        <p:spPr>
          <a:xfrm>
            <a:off x="7663687" y="5465951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CC9CA49-2074-4266-948A-B5BCB71B39C0}"/>
              </a:ext>
            </a:extLst>
          </p:cNvPr>
          <p:cNvSpPr txBox="1"/>
          <p:nvPr/>
        </p:nvSpPr>
        <p:spPr>
          <a:xfrm>
            <a:off x="7663470" y="4949111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D8F367-E1A3-44CE-9EBD-D7807D86101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0520" y="1004760"/>
              <a:ext cx="11139840" cy="582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D8F367-E1A3-44CE-9EBD-D7807D8610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1160" y="995400"/>
                <a:ext cx="11158560" cy="58485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4773719-AB55-4325-AA03-7EDFD96D09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2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179"/>
    </mc:Choice>
    <mc:Fallback xmlns="">
      <p:transition spd="slow" advTm="379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971DC9-0E43-444B-8618-E176D1FF6C9B}"/>
              </a:ext>
            </a:extLst>
          </p:cNvPr>
          <p:cNvSpPr txBox="1"/>
          <p:nvPr/>
        </p:nvSpPr>
        <p:spPr>
          <a:xfrm>
            <a:off x="289392" y="732656"/>
            <a:ext cx="113101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Bicyclo alkanes: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1. Write prefix </a:t>
            </a:r>
            <a:r>
              <a:rPr lang="en-US" sz="2000" u="sng" dirty="0">
                <a:latin typeface="Times" panose="02020603050405020304" pitchFamily="18" charset="0"/>
                <a:cs typeface="Times" panose="02020603050405020304" pitchFamily="18" charset="0"/>
              </a:rPr>
              <a:t>Bicyclo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before </a:t>
            </a:r>
            <a:r>
              <a:rPr lang="en-US" sz="2000" u="sng" dirty="0">
                <a:latin typeface="Times" panose="02020603050405020304" pitchFamily="18" charset="0"/>
                <a:cs typeface="Times" panose="02020603050405020304" pitchFamily="18" charset="0"/>
              </a:rPr>
              <a:t>alkane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and the number of bridge carbons in brackets between the two. 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2. Write the numbers in descending order within brackets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 “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Bicyclo [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x.y.z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] alkane”. Where, x&gt;y&gt;z.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3. If substituents present: 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r>
              <a:rPr lang="en-US" sz="2000" baseline="30000" dirty="0">
                <a:latin typeface="Times" panose="02020603050405020304" pitchFamily="18" charset="0"/>
                <a:cs typeface="Times" panose="02020603050405020304" pitchFamily="18" charset="0"/>
              </a:rPr>
              <a:t>st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bridge head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longest bridge medium-sized bridge smallest bridge.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04A991-785C-4C7A-B8D0-6542BE3E41CB}"/>
              </a:ext>
            </a:extLst>
          </p:cNvPr>
          <p:cNvGrpSpPr/>
          <p:nvPr/>
        </p:nvGrpSpPr>
        <p:grpSpPr>
          <a:xfrm>
            <a:off x="3535028" y="118517"/>
            <a:ext cx="3482218" cy="634322"/>
            <a:chOff x="2456246" y="126986"/>
            <a:chExt cx="3482218" cy="6343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BBCA7D-CE44-4000-A396-98BD84B66E00}"/>
                </a:ext>
              </a:extLst>
            </p:cNvPr>
            <p:cNvSpPr/>
            <p:nvPr/>
          </p:nvSpPr>
          <p:spPr>
            <a:xfrm>
              <a:off x="2456246" y="132467"/>
              <a:ext cx="3482218" cy="62884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DFB4D7-ECA9-4609-9CD3-6598B29DA09F}"/>
                </a:ext>
              </a:extLst>
            </p:cNvPr>
            <p:cNvSpPr txBox="1"/>
            <p:nvPr/>
          </p:nvSpPr>
          <p:spPr>
            <a:xfrm>
              <a:off x="2558712" y="126986"/>
              <a:ext cx="33797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Times" panose="02020603050405020304" pitchFamily="18" charset="0"/>
                  <a:cs typeface="Times" panose="02020603050405020304" pitchFamily="18" charset="0"/>
                </a:rPr>
                <a:t>7. Bicyclo Alkanes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A34F2E7-8F27-40CB-8D8D-464D2EA06A21}"/>
              </a:ext>
            </a:extLst>
          </p:cNvPr>
          <p:cNvGrpSpPr/>
          <p:nvPr/>
        </p:nvGrpSpPr>
        <p:grpSpPr>
          <a:xfrm>
            <a:off x="231752" y="2393236"/>
            <a:ext cx="4660787" cy="2805767"/>
            <a:chOff x="486561" y="2843663"/>
            <a:chExt cx="4660787" cy="2805767"/>
          </a:xfrm>
        </p:grpSpPr>
        <p:pic>
          <p:nvPicPr>
            <p:cNvPr id="4" name="Picture 3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9637A518-E679-4852-899C-D3EED1FD4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561" y="3043718"/>
              <a:ext cx="2020334" cy="1864123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0976CC9-DD67-4A64-BFF1-3F8FD52661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9468" y="3064266"/>
              <a:ext cx="1092360" cy="8399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EAB191-1AAB-4333-8ACA-BB6692E1B31D}"/>
                </a:ext>
              </a:extLst>
            </p:cNvPr>
            <p:cNvCxnSpPr>
              <a:cxnSpLocks/>
            </p:cNvCxnSpPr>
            <p:nvPr/>
          </p:nvCxnSpPr>
          <p:spPr>
            <a:xfrm>
              <a:off x="1599470" y="4835923"/>
              <a:ext cx="958796" cy="3082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67C52E-3A5F-4FAD-8123-FCE5EF4DB2E3}"/>
                </a:ext>
              </a:extLst>
            </p:cNvPr>
            <p:cNvSpPr txBox="1"/>
            <p:nvPr/>
          </p:nvSpPr>
          <p:spPr>
            <a:xfrm>
              <a:off x="2691828" y="2843663"/>
              <a:ext cx="2455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rgbClr val="0000FF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Bridge head carbon</a:t>
              </a:r>
              <a:endParaRPr lang="en-US" sz="20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4E7FF4-997F-423B-B352-CE424772E981}"/>
                </a:ext>
              </a:extLst>
            </p:cNvPr>
            <p:cNvSpPr txBox="1"/>
            <p:nvPr/>
          </p:nvSpPr>
          <p:spPr>
            <a:xfrm>
              <a:off x="2691828" y="4707786"/>
              <a:ext cx="2455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rgbClr val="0000FF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Bridge head carbon</a:t>
              </a:r>
              <a:endParaRPr lang="en-US" sz="20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8CAD481-0334-4F95-A4BE-0D954BAE79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5544" y="3893162"/>
              <a:ext cx="1215202" cy="76854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3C712E3-6B41-422B-9D97-E6BF3DC1E4EF}"/>
                </a:ext>
              </a:extLst>
            </p:cNvPr>
            <p:cNvCxnSpPr>
              <a:cxnSpLocks/>
            </p:cNvCxnSpPr>
            <p:nvPr/>
          </p:nvCxnSpPr>
          <p:spPr>
            <a:xfrm>
              <a:off x="1532688" y="4165038"/>
              <a:ext cx="1868058" cy="123637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7BF3B0-DC7D-4952-91AD-4241ABE2D66C}"/>
                </a:ext>
              </a:extLst>
            </p:cNvPr>
            <p:cNvCxnSpPr>
              <a:cxnSpLocks/>
            </p:cNvCxnSpPr>
            <p:nvPr/>
          </p:nvCxnSpPr>
          <p:spPr>
            <a:xfrm>
              <a:off x="800132" y="3970016"/>
              <a:ext cx="429571" cy="1269804"/>
            </a:xfrm>
            <a:prstGeom prst="straightConnector1">
              <a:avLst/>
            </a:prstGeom>
            <a:ln w="38100">
              <a:solidFill>
                <a:srgbClr val="FF00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A4CDB2-9F53-4F37-B424-D803A4AEDEA0}"/>
                </a:ext>
              </a:extLst>
            </p:cNvPr>
            <p:cNvSpPr txBox="1"/>
            <p:nvPr/>
          </p:nvSpPr>
          <p:spPr>
            <a:xfrm>
              <a:off x="3367756" y="3678835"/>
              <a:ext cx="1103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rgbClr val="FF0066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Bridge</a:t>
              </a:r>
              <a:endParaRPr lang="en-US" sz="2000" dirty="0">
                <a:solidFill>
                  <a:srgbClr val="FF0066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364C77-FFE9-46A7-AF23-FB461ECC0D19}"/>
                </a:ext>
              </a:extLst>
            </p:cNvPr>
            <p:cNvSpPr txBox="1"/>
            <p:nvPr/>
          </p:nvSpPr>
          <p:spPr>
            <a:xfrm>
              <a:off x="3367755" y="4088620"/>
              <a:ext cx="1103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rgbClr val="FF0066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Bridge</a:t>
              </a:r>
              <a:endParaRPr lang="en-US" sz="2000" dirty="0">
                <a:solidFill>
                  <a:srgbClr val="FF0066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9D85FC-08FB-4533-B75E-A6A2905BE543}"/>
                </a:ext>
              </a:extLst>
            </p:cNvPr>
            <p:cNvSpPr txBox="1"/>
            <p:nvPr/>
          </p:nvSpPr>
          <p:spPr>
            <a:xfrm>
              <a:off x="944896" y="5249320"/>
              <a:ext cx="1103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rgbClr val="FF0066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Bridge</a:t>
              </a:r>
              <a:endParaRPr lang="en-US" sz="2000" dirty="0">
                <a:solidFill>
                  <a:srgbClr val="FF0066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2A125B5-3905-4F24-802A-3142C934365E}"/>
              </a:ext>
            </a:extLst>
          </p:cNvPr>
          <p:cNvGrpSpPr/>
          <p:nvPr/>
        </p:nvGrpSpPr>
        <p:grpSpPr>
          <a:xfrm>
            <a:off x="6295426" y="2704099"/>
            <a:ext cx="1616997" cy="1410270"/>
            <a:chOff x="5589142" y="2723865"/>
            <a:chExt cx="1616997" cy="1410270"/>
          </a:xfrm>
        </p:grpSpPr>
        <p:pic>
          <p:nvPicPr>
            <p:cNvPr id="48" name="Picture 47" descr="A picture containing meter, player, clock, baseball&#10;&#10;Description automatically generated">
              <a:extLst>
                <a:ext uri="{FF2B5EF4-FFF2-40B4-BE49-F238E27FC236}">
                  <a16:creationId xmlns:a16="http://schemas.microsoft.com/office/drawing/2014/main" id="{18BDBE0E-C9E5-48B8-95AD-273D5DDC8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407" y="2723865"/>
              <a:ext cx="1562732" cy="1410270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C005DF8-A5EA-44F4-A738-7E87D99C4A15}"/>
                </a:ext>
              </a:extLst>
            </p:cNvPr>
            <p:cNvSpPr/>
            <p:nvPr/>
          </p:nvSpPr>
          <p:spPr>
            <a:xfrm>
              <a:off x="5589142" y="2825393"/>
              <a:ext cx="565078" cy="976214"/>
            </a:xfrm>
            <a:custGeom>
              <a:avLst/>
              <a:gdLst>
                <a:gd name="connsiteX0" fmla="*/ 51370 w 565078"/>
                <a:gd name="connsiteY0" fmla="*/ 92468 h 976214"/>
                <a:gd name="connsiteX1" fmla="*/ 30822 w 565078"/>
                <a:gd name="connsiteY1" fmla="*/ 154113 h 976214"/>
                <a:gd name="connsiteX2" fmla="*/ 71919 w 565078"/>
                <a:gd name="connsiteY2" fmla="*/ 226032 h 976214"/>
                <a:gd name="connsiteX3" fmla="*/ 61645 w 565078"/>
                <a:gd name="connsiteY3" fmla="*/ 349322 h 976214"/>
                <a:gd name="connsiteX4" fmla="*/ 51370 w 565078"/>
                <a:gd name="connsiteY4" fmla="*/ 616450 h 976214"/>
                <a:gd name="connsiteX5" fmla="*/ 0 w 565078"/>
                <a:gd name="connsiteY5" fmla="*/ 739740 h 976214"/>
                <a:gd name="connsiteX6" fmla="*/ 10274 w 565078"/>
                <a:gd name="connsiteY6" fmla="*/ 811659 h 976214"/>
                <a:gd name="connsiteX7" fmla="*/ 61645 w 565078"/>
                <a:gd name="connsiteY7" fmla="*/ 873304 h 976214"/>
                <a:gd name="connsiteX8" fmla="*/ 102741 w 565078"/>
                <a:gd name="connsiteY8" fmla="*/ 904126 h 976214"/>
                <a:gd name="connsiteX9" fmla="*/ 215757 w 565078"/>
                <a:gd name="connsiteY9" fmla="*/ 934949 h 976214"/>
                <a:gd name="connsiteX10" fmla="*/ 493159 w 565078"/>
                <a:gd name="connsiteY10" fmla="*/ 945223 h 976214"/>
                <a:gd name="connsiteX11" fmla="*/ 523982 w 565078"/>
                <a:gd name="connsiteY11" fmla="*/ 914400 h 976214"/>
                <a:gd name="connsiteX12" fmla="*/ 534256 w 565078"/>
                <a:gd name="connsiteY12" fmla="*/ 883578 h 976214"/>
                <a:gd name="connsiteX13" fmla="*/ 565078 w 565078"/>
                <a:gd name="connsiteY13" fmla="*/ 647272 h 976214"/>
                <a:gd name="connsiteX14" fmla="*/ 544530 w 565078"/>
                <a:gd name="connsiteY14" fmla="*/ 462337 h 976214"/>
                <a:gd name="connsiteX15" fmla="*/ 493159 w 565078"/>
                <a:gd name="connsiteY15" fmla="*/ 30823 h 976214"/>
                <a:gd name="connsiteX16" fmla="*/ 462337 w 565078"/>
                <a:gd name="connsiteY16" fmla="*/ 0 h 976214"/>
                <a:gd name="connsiteX17" fmla="*/ 154112 w 565078"/>
                <a:gd name="connsiteY17" fmla="*/ 10274 h 976214"/>
                <a:gd name="connsiteX18" fmla="*/ 113015 w 565078"/>
                <a:gd name="connsiteY18" fmla="*/ 92468 h 976214"/>
                <a:gd name="connsiteX19" fmla="*/ 82193 w 565078"/>
                <a:gd name="connsiteY19" fmla="*/ 123290 h 976214"/>
                <a:gd name="connsiteX20" fmla="*/ 51370 w 565078"/>
                <a:gd name="connsiteY20" fmla="*/ 164387 h 97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5078" h="976214">
                  <a:moveTo>
                    <a:pt x="51370" y="92468"/>
                  </a:moveTo>
                  <a:cubicBezTo>
                    <a:pt x="44521" y="113016"/>
                    <a:pt x="33214" y="132586"/>
                    <a:pt x="30822" y="154113"/>
                  </a:cubicBezTo>
                  <a:cubicBezTo>
                    <a:pt x="28292" y="176888"/>
                    <a:pt x="63406" y="214682"/>
                    <a:pt x="71919" y="226032"/>
                  </a:cubicBezTo>
                  <a:cubicBezTo>
                    <a:pt x="68494" y="267129"/>
                    <a:pt x="63813" y="308140"/>
                    <a:pt x="61645" y="349322"/>
                  </a:cubicBezTo>
                  <a:cubicBezTo>
                    <a:pt x="56961" y="438307"/>
                    <a:pt x="59688" y="527731"/>
                    <a:pt x="51370" y="616450"/>
                  </a:cubicBezTo>
                  <a:cubicBezTo>
                    <a:pt x="48161" y="650682"/>
                    <a:pt x="14413" y="710914"/>
                    <a:pt x="0" y="739740"/>
                  </a:cubicBezTo>
                  <a:cubicBezTo>
                    <a:pt x="3425" y="763713"/>
                    <a:pt x="3316" y="788464"/>
                    <a:pt x="10274" y="811659"/>
                  </a:cubicBezTo>
                  <a:cubicBezTo>
                    <a:pt x="15762" y="829952"/>
                    <a:pt x="49297" y="862720"/>
                    <a:pt x="61645" y="873304"/>
                  </a:cubicBezTo>
                  <a:cubicBezTo>
                    <a:pt x="74646" y="884448"/>
                    <a:pt x="87425" y="896468"/>
                    <a:pt x="102741" y="904126"/>
                  </a:cubicBezTo>
                  <a:cubicBezTo>
                    <a:pt x="137499" y="921505"/>
                    <a:pt x="178181" y="927433"/>
                    <a:pt x="215757" y="934949"/>
                  </a:cubicBezTo>
                  <a:cubicBezTo>
                    <a:pt x="309949" y="997743"/>
                    <a:pt x="268078" y="978569"/>
                    <a:pt x="493159" y="945223"/>
                  </a:cubicBezTo>
                  <a:cubicBezTo>
                    <a:pt x="507532" y="943094"/>
                    <a:pt x="513708" y="924674"/>
                    <a:pt x="523982" y="914400"/>
                  </a:cubicBezTo>
                  <a:cubicBezTo>
                    <a:pt x="527407" y="904126"/>
                    <a:pt x="532132" y="894197"/>
                    <a:pt x="534256" y="883578"/>
                  </a:cubicBezTo>
                  <a:cubicBezTo>
                    <a:pt x="556562" y="772049"/>
                    <a:pt x="555082" y="757225"/>
                    <a:pt x="565078" y="647272"/>
                  </a:cubicBezTo>
                  <a:cubicBezTo>
                    <a:pt x="558229" y="585627"/>
                    <a:pt x="549029" y="524198"/>
                    <a:pt x="544530" y="462337"/>
                  </a:cubicBezTo>
                  <a:cubicBezTo>
                    <a:pt x="531026" y="276650"/>
                    <a:pt x="587994" y="157270"/>
                    <a:pt x="493159" y="30823"/>
                  </a:cubicBezTo>
                  <a:cubicBezTo>
                    <a:pt x="484441" y="19199"/>
                    <a:pt x="472611" y="10274"/>
                    <a:pt x="462337" y="0"/>
                  </a:cubicBezTo>
                  <a:cubicBezTo>
                    <a:pt x="359595" y="3425"/>
                    <a:pt x="256164" y="-2096"/>
                    <a:pt x="154112" y="10274"/>
                  </a:cubicBezTo>
                  <a:cubicBezTo>
                    <a:pt x="113697" y="15173"/>
                    <a:pt x="122826" y="72846"/>
                    <a:pt x="113015" y="92468"/>
                  </a:cubicBezTo>
                  <a:cubicBezTo>
                    <a:pt x="106517" y="105464"/>
                    <a:pt x="91495" y="112128"/>
                    <a:pt x="82193" y="123290"/>
                  </a:cubicBezTo>
                  <a:cubicBezTo>
                    <a:pt x="24123" y="192975"/>
                    <a:pt x="84041" y="131720"/>
                    <a:pt x="51370" y="164387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E8FBC04-47D1-4829-A7E5-171CA10D38EF}"/>
                </a:ext>
              </a:extLst>
            </p:cNvPr>
            <p:cNvSpPr/>
            <p:nvPr/>
          </p:nvSpPr>
          <p:spPr>
            <a:xfrm>
              <a:off x="6747814" y="2773651"/>
              <a:ext cx="456285" cy="945594"/>
            </a:xfrm>
            <a:custGeom>
              <a:avLst/>
              <a:gdLst>
                <a:gd name="connsiteX0" fmla="*/ 63952 w 456285"/>
                <a:gd name="connsiteY0" fmla="*/ 51742 h 945594"/>
                <a:gd name="connsiteX1" fmla="*/ 33130 w 456285"/>
                <a:gd name="connsiteY1" fmla="*/ 123661 h 945594"/>
                <a:gd name="connsiteX2" fmla="*/ 2307 w 456285"/>
                <a:gd name="connsiteY2" fmla="*/ 154484 h 945594"/>
                <a:gd name="connsiteX3" fmla="*/ 12582 w 456285"/>
                <a:gd name="connsiteY3" fmla="*/ 339419 h 945594"/>
                <a:gd name="connsiteX4" fmla="*/ 12582 w 456285"/>
                <a:gd name="connsiteY4" fmla="*/ 832578 h 945594"/>
                <a:gd name="connsiteX5" fmla="*/ 43404 w 456285"/>
                <a:gd name="connsiteY5" fmla="*/ 863401 h 945594"/>
                <a:gd name="connsiteX6" fmla="*/ 115323 w 456285"/>
                <a:gd name="connsiteY6" fmla="*/ 945594 h 945594"/>
                <a:gd name="connsiteX7" fmla="*/ 238613 w 456285"/>
                <a:gd name="connsiteY7" fmla="*/ 935320 h 945594"/>
                <a:gd name="connsiteX8" fmla="*/ 289984 w 456285"/>
                <a:gd name="connsiteY8" fmla="*/ 883949 h 945594"/>
                <a:gd name="connsiteX9" fmla="*/ 331080 w 456285"/>
                <a:gd name="connsiteY9" fmla="*/ 873675 h 945594"/>
                <a:gd name="connsiteX10" fmla="*/ 413274 w 456285"/>
                <a:gd name="connsiteY10" fmla="*/ 812030 h 945594"/>
                <a:gd name="connsiteX11" fmla="*/ 413274 w 456285"/>
                <a:gd name="connsiteY11" fmla="*/ 133936 h 945594"/>
                <a:gd name="connsiteX12" fmla="*/ 382451 w 456285"/>
                <a:gd name="connsiteY12" fmla="*/ 51742 h 945594"/>
                <a:gd name="connsiteX13" fmla="*/ 351629 w 456285"/>
                <a:gd name="connsiteY13" fmla="*/ 41468 h 945594"/>
                <a:gd name="connsiteX14" fmla="*/ 197516 w 456285"/>
                <a:gd name="connsiteY14" fmla="*/ 10646 h 945594"/>
                <a:gd name="connsiteX15" fmla="*/ 156420 w 456285"/>
                <a:gd name="connsiteY15" fmla="*/ 371 h 945594"/>
                <a:gd name="connsiteX16" fmla="*/ 125597 w 456285"/>
                <a:gd name="connsiteY16" fmla="*/ 62016 h 945594"/>
                <a:gd name="connsiteX17" fmla="*/ 63952 w 456285"/>
                <a:gd name="connsiteY17" fmla="*/ 92839 h 945594"/>
                <a:gd name="connsiteX18" fmla="*/ 12582 w 456285"/>
                <a:gd name="connsiteY18" fmla="*/ 113387 h 94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285" h="945594">
                  <a:moveTo>
                    <a:pt x="63952" y="51742"/>
                  </a:moveTo>
                  <a:cubicBezTo>
                    <a:pt x="53678" y="75715"/>
                    <a:pt x="46549" y="101296"/>
                    <a:pt x="33130" y="123661"/>
                  </a:cubicBezTo>
                  <a:cubicBezTo>
                    <a:pt x="25654" y="136120"/>
                    <a:pt x="3685" y="140019"/>
                    <a:pt x="2307" y="154484"/>
                  </a:cubicBezTo>
                  <a:cubicBezTo>
                    <a:pt x="-3546" y="215946"/>
                    <a:pt x="9157" y="277774"/>
                    <a:pt x="12582" y="339419"/>
                  </a:cubicBezTo>
                  <a:cubicBezTo>
                    <a:pt x="2741" y="516546"/>
                    <a:pt x="-9967" y="646546"/>
                    <a:pt x="12582" y="832578"/>
                  </a:cubicBezTo>
                  <a:cubicBezTo>
                    <a:pt x="14330" y="847002"/>
                    <a:pt x="33836" y="852466"/>
                    <a:pt x="43404" y="863401"/>
                  </a:cubicBezTo>
                  <a:cubicBezTo>
                    <a:pt x="131207" y="963748"/>
                    <a:pt x="44062" y="874331"/>
                    <a:pt x="115323" y="945594"/>
                  </a:cubicBezTo>
                  <a:cubicBezTo>
                    <a:pt x="156420" y="942169"/>
                    <a:pt x="199725" y="949045"/>
                    <a:pt x="238613" y="935320"/>
                  </a:cubicBezTo>
                  <a:cubicBezTo>
                    <a:pt x="261449" y="927260"/>
                    <a:pt x="266491" y="889822"/>
                    <a:pt x="289984" y="883949"/>
                  </a:cubicBezTo>
                  <a:lnTo>
                    <a:pt x="331080" y="873675"/>
                  </a:lnTo>
                  <a:cubicBezTo>
                    <a:pt x="390109" y="814646"/>
                    <a:pt x="359477" y="829962"/>
                    <a:pt x="413274" y="812030"/>
                  </a:cubicBezTo>
                  <a:cubicBezTo>
                    <a:pt x="490640" y="579926"/>
                    <a:pt x="446500" y="723693"/>
                    <a:pt x="413274" y="133936"/>
                  </a:cubicBezTo>
                  <a:cubicBezTo>
                    <a:pt x="411628" y="104721"/>
                    <a:pt x="398682" y="76089"/>
                    <a:pt x="382451" y="51742"/>
                  </a:cubicBezTo>
                  <a:cubicBezTo>
                    <a:pt x="376444" y="42731"/>
                    <a:pt x="361583" y="45734"/>
                    <a:pt x="351629" y="41468"/>
                  </a:cubicBezTo>
                  <a:cubicBezTo>
                    <a:pt x="260848" y="2563"/>
                    <a:pt x="364931" y="25865"/>
                    <a:pt x="197516" y="10646"/>
                  </a:cubicBezTo>
                  <a:cubicBezTo>
                    <a:pt x="183817" y="7221"/>
                    <a:pt x="170348" y="-1950"/>
                    <a:pt x="156420" y="371"/>
                  </a:cubicBezTo>
                  <a:cubicBezTo>
                    <a:pt x="128733" y="4985"/>
                    <a:pt x="134072" y="49304"/>
                    <a:pt x="125597" y="62016"/>
                  </a:cubicBezTo>
                  <a:cubicBezTo>
                    <a:pt x="114215" y="79089"/>
                    <a:pt x="81536" y="86978"/>
                    <a:pt x="63952" y="92839"/>
                  </a:cubicBezTo>
                  <a:cubicBezTo>
                    <a:pt x="27431" y="117186"/>
                    <a:pt x="45478" y="113387"/>
                    <a:pt x="12582" y="113387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5D68571-1C0D-44F7-874A-F5FADBFEE6A7}"/>
                </a:ext>
              </a:extLst>
            </p:cNvPr>
            <p:cNvSpPr/>
            <p:nvPr/>
          </p:nvSpPr>
          <p:spPr>
            <a:xfrm>
              <a:off x="6318607" y="2988490"/>
              <a:ext cx="390611" cy="432806"/>
            </a:xfrm>
            <a:custGeom>
              <a:avLst/>
              <a:gdLst>
                <a:gd name="connsiteX0" fmla="*/ 256854 w 390611"/>
                <a:gd name="connsiteY0" fmla="*/ 1292 h 432806"/>
                <a:gd name="connsiteX1" fmla="*/ 10274 w 390611"/>
                <a:gd name="connsiteY1" fmla="*/ 52662 h 432806"/>
                <a:gd name="connsiteX2" fmla="*/ 0 w 390611"/>
                <a:gd name="connsiteY2" fmla="*/ 83485 h 432806"/>
                <a:gd name="connsiteX3" fmla="*/ 20549 w 390611"/>
                <a:gd name="connsiteY3" fmla="*/ 278694 h 432806"/>
                <a:gd name="connsiteX4" fmla="*/ 41097 w 390611"/>
                <a:gd name="connsiteY4" fmla="*/ 340339 h 432806"/>
                <a:gd name="connsiteX5" fmla="*/ 71919 w 390611"/>
                <a:gd name="connsiteY5" fmla="*/ 371161 h 432806"/>
                <a:gd name="connsiteX6" fmla="*/ 143838 w 390611"/>
                <a:gd name="connsiteY6" fmla="*/ 432806 h 432806"/>
                <a:gd name="connsiteX7" fmla="*/ 267128 w 390611"/>
                <a:gd name="connsiteY7" fmla="*/ 422532 h 432806"/>
                <a:gd name="connsiteX8" fmla="*/ 318499 w 390611"/>
                <a:gd name="connsiteY8" fmla="*/ 412258 h 432806"/>
                <a:gd name="connsiteX9" fmla="*/ 349322 w 390611"/>
                <a:gd name="connsiteY9" fmla="*/ 381435 h 432806"/>
                <a:gd name="connsiteX10" fmla="*/ 359596 w 390611"/>
                <a:gd name="connsiteY10" fmla="*/ 350613 h 432806"/>
                <a:gd name="connsiteX11" fmla="*/ 390418 w 390611"/>
                <a:gd name="connsiteY11" fmla="*/ 319791 h 432806"/>
                <a:gd name="connsiteX12" fmla="*/ 369870 w 390611"/>
                <a:gd name="connsiteY12" fmla="*/ 288968 h 432806"/>
                <a:gd name="connsiteX13" fmla="*/ 318499 w 390611"/>
                <a:gd name="connsiteY13" fmla="*/ 237597 h 432806"/>
                <a:gd name="connsiteX14" fmla="*/ 277402 w 390611"/>
                <a:gd name="connsiteY14" fmla="*/ 42388 h 432806"/>
                <a:gd name="connsiteX15" fmla="*/ 256854 w 390611"/>
                <a:gd name="connsiteY15" fmla="*/ 1292 h 43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0611" h="432806">
                  <a:moveTo>
                    <a:pt x="256854" y="1292"/>
                  </a:moveTo>
                  <a:cubicBezTo>
                    <a:pt x="171596" y="9412"/>
                    <a:pt x="63027" y="-26467"/>
                    <a:pt x="10274" y="52662"/>
                  </a:cubicBezTo>
                  <a:cubicBezTo>
                    <a:pt x="4267" y="61673"/>
                    <a:pt x="3425" y="73211"/>
                    <a:pt x="0" y="83485"/>
                  </a:cubicBezTo>
                  <a:cubicBezTo>
                    <a:pt x="2746" y="116440"/>
                    <a:pt x="10043" y="233168"/>
                    <a:pt x="20549" y="278694"/>
                  </a:cubicBezTo>
                  <a:cubicBezTo>
                    <a:pt x="25419" y="299799"/>
                    <a:pt x="30578" y="321405"/>
                    <a:pt x="41097" y="340339"/>
                  </a:cubicBezTo>
                  <a:cubicBezTo>
                    <a:pt x="48153" y="353040"/>
                    <a:pt x="62351" y="360226"/>
                    <a:pt x="71919" y="371161"/>
                  </a:cubicBezTo>
                  <a:cubicBezTo>
                    <a:pt x="126116" y="433100"/>
                    <a:pt x="89084" y="414555"/>
                    <a:pt x="143838" y="432806"/>
                  </a:cubicBezTo>
                  <a:cubicBezTo>
                    <a:pt x="184935" y="429381"/>
                    <a:pt x="226171" y="427350"/>
                    <a:pt x="267128" y="422532"/>
                  </a:cubicBezTo>
                  <a:cubicBezTo>
                    <a:pt x="284471" y="420492"/>
                    <a:pt x="302880" y="420068"/>
                    <a:pt x="318499" y="412258"/>
                  </a:cubicBezTo>
                  <a:cubicBezTo>
                    <a:pt x="331495" y="405760"/>
                    <a:pt x="339048" y="391709"/>
                    <a:pt x="349322" y="381435"/>
                  </a:cubicBezTo>
                  <a:cubicBezTo>
                    <a:pt x="352747" y="371161"/>
                    <a:pt x="353589" y="359624"/>
                    <a:pt x="359596" y="350613"/>
                  </a:cubicBezTo>
                  <a:cubicBezTo>
                    <a:pt x="367656" y="338524"/>
                    <a:pt x="388029" y="334123"/>
                    <a:pt x="390418" y="319791"/>
                  </a:cubicBezTo>
                  <a:cubicBezTo>
                    <a:pt x="392448" y="307611"/>
                    <a:pt x="378001" y="298261"/>
                    <a:pt x="369870" y="288968"/>
                  </a:cubicBezTo>
                  <a:cubicBezTo>
                    <a:pt x="353923" y="270743"/>
                    <a:pt x="318499" y="237597"/>
                    <a:pt x="318499" y="237597"/>
                  </a:cubicBezTo>
                  <a:cubicBezTo>
                    <a:pt x="311412" y="187985"/>
                    <a:pt x="298044" y="76792"/>
                    <a:pt x="277402" y="42388"/>
                  </a:cubicBezTo>
                  <a:lnTo>
                    <a:pt x="256854" y="1292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pic>
        <p:nvPicPr>
          <p:cNvPr id="61" name="Picture 60" descr="A picture containing device, meter&#10;&#10;Description automatically generated">
            <a:extLst>
              <a:ext uri="{FF2B5EF4-FFF2-40B4-BE49-F238E27FC236}">
                <a16:creationId xmlns:a16="http://schemas.microsoft.com/office/drawing/2014/main" id="{4E911190-BE16-4A24-958A-A7CF1C0F0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61" y="4835420"/>
            <a:ext cx="2109052" cy="1924828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41163CE-0DB3-4DBC-8FF7-DD1338BB2DCC}"/>
              </a:ext>
            </a:extLst>
          </p:cNvPr>
          <p:cNvCxnSpPr>
            <a:cxnSpLocks/>
          </p:cNvCxnSpPr>
          <p:nvPr/>
        </p:nvCxnSpPr>
        <p:spPr>
          <a:xfrm>
            <a:off x="9586794" y="2344465"/>
            <a:ext cx="501197" cy="36889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D5AF4FC-F66C-40E8-9F2A-9561DBAD9184}"/>
              </a:ext>
            </a:extLst>
          </p:cNvPr>
          <p:cNvCxnSpPr>
            <a:cxnSpLocks/>
          </p:cNvCxnSpPr>
          <p:nvPr/>
        </p:nvCxnSpPr>
        <p:spPr>
          <a:xfrm>
            <a:off x="9496631" y="5147310"/>
            <a:ext cx="461555" cy="29927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34EF1ED-5193-4772-BBEF-7FA2B288FA65}"/>
              </a:ext>
            </a:extLst>
          </p:cNvPr>
          <p:cNvCxnSpPr>
            <a:cxnSpLocks/>
          </p:cNvCxnSpPr>
          <p:nvPr/>
        </p:nvCxnSpPr>
        <p:spPr>
          <a:xfrm>
            <a:off x="6072749" y="4778894"/>
            <a:ext cx="424805" cy="47722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777BE89-043A-4029-9901-B3B16A0B3375}"/>
              </a:ext>
            </a:extLst>
          </p:cNvPr>
          <p:cNvCxnSpPr>
            <a:cxnSpLocks/>
          </p:cNvCxnSpPr>
          <p:nvPr/>
        </p:nvCxnSpPr>
        <p:spPr>
          <a:xfrm flipH="1" flipV="1">
            <a:off x="3976990" y="6253131"/>
            <a:ext cx="675929" cy="19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1D6F0A59-DE70-4594-AF77-FDC38C22ABB7}"/>
              </a:ext>
            </a:extLst>
          </p:cNvPr>
          <p:cNvSpPr/>
          <p:nvPr/>
        </p:nvSpPr>
        <p:spPr>
          <a:xfrm>
            <a:off x="3369924" y="5115827"/>
            <a:ext cx="462337" cy="371017"/>
          </a:xfrm>
          <a:custGeom>
            <a:avLst/>
            <a:gdLst>
              <a:gd name="connsiteX0" fmla="*/ 154112 w 462337"/>
              <a:gd name="connsiteY0" fmla="*/ 703 h 371017"/>
              <a:gd name="connsiteX1" fmla="*/ 61645 w 462337"/>
              <a:gd name="connsiteY1" fmla="*/ 52074 h 371017"/>
              <a:gd name="connsiteX2" fmla="*/ 0 w 462337"/>
              <a:gd name="connsiteY2" fmla="*/ 123993 h 371017"/>
              <a:gd name="connsiteX3" fmla="*/ 10274 w 462337"/>
              <a:gd name="connsiteY3" fmla="*/ 278106 h 371017"/>
              <a:gd name="connsiteX4" fmla="*/ 41096 w 462337"/>
              <a:gd name="connsiteY4" fmla="*/ 308928 h 371017"/>
              <a:gd name="connsiteX5" fmla="*/ 133564 w 462337"/>
              <a:gd name="connsiteY5" fmla="*/ 339751 h 371017"/>
              <a:gd name="connsiteX6" fmla="*/ 164386 w 462337"/>
              <a:gd name="connsiteY6" fmla="*/ 370573 h 371017"/>
              <a:gd name="connsiteX7" fmla="*/ 318498 w 462337"/>
              <a:gd name="connsiteY7" fmla="*/ 350025 h 371017"/>
              <a:gd name="connsiteX8" fmla="*/ 339047 w 462337"/>
              <a:gd name="connsiteY8" fmla="*/ 329476 h 371017"/>
              <a:gd name="connsiteX9" fmla="*/ 369869 w 462337"/>
              <a:gd name="connsiteY9" fmla="*/ 319202 h 371017"/>
              <a:gd name="connsiteX10" fmla="*/ 410966 w 462337"/>
              <a:gd name="connsiteY10" fmla="*/ 288380 h 371017"/>
              <a:gd name="connsiteX11" fmla="*/ 462337 w 462337"/>
              <a:gd name="connsiteY11" fmla="*/ 237009 h 371017"/>
              <a:gd name="connsiteX12" fmla="*/ 431514 w 462337"/>
              <a:gd name="connsiteY12" fmla="*/ 165090 h 371017"/>
              <a:gd name="connsiteX13" fmla="*/ 421240 w 462337"/>
              <a:gd name="connsiteY13" fmla="*/ 134267 h 371017"/>
              <a:gd name="connsiteX14" fmla="*/ 369869 w 462337"/>
              <a:gd name="connsiteY14" fmla="*/ 72622 h 371017"/>
              <a:gd name="connsiteX15" fmla="*/ 359595 w 462337"/>
              <a:gd name="connsiteY15" fmla="*/ 41800 h 371017"/>
              <a:gd name="connsiteX16" fmla="*/ 184934 w 462337"/>
              <a:gd name="connsiteY16" fmla="*/ 21252 h 371017"/>
              <a:gd name="connsiteX17" fmla="*/ 154112 w 462337"/>
              <a:gd name="connsiteY17" fmla="*/ 703 h 37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2337" h="371017">
                <a:moveTo>
                  <a:pt x="154112" y="703"/>
                </a:moveTo>
                <a:cubicBezTo>
                  <a:pt x="127880" y="13819"/>
                  <a:pt x="86613" y="31267"/>
                  <a:pt x="61645" y="52074"/>
                </a:cubicBezTo>
                <a:cubicBezTo>
                  <a:pt x="33024" y="75925"/>
                  <a:pt x="22676" y="93758"/>
                  <a:pt x="0" y="123993"/>
                </a:cubicBezTo>
                <a:cubicBezTo>
                  <a:pt x="3425" y="175364"/>
                  <a:pt x="-894" y="227847"/>
                  <a:pt x="10274" y="278106"/>
                </a:cubicBezTo>
                <a:cubicBezTo>
                  <a:pt x="13426" y="292290"/>
                  <a:pt x="28775" y="301227"/>
                  <a:pt x="41096" y="308928"/>
                </a:cubicBezTo>
                <a:cubicBezTo>
                  <a:pt x="66886" y="325047"/>
                  <a:pt x="104199" y="332409"/>
                  <a:pt x="133564" y="339751"/>
                </a:cubicBezTo>
                <a:cubicBezTo>
                  <a:pt x="143838" y="350025"/>
                  <a:pt x="149879" y="369767"/>
                  <a:pt x="164386" y="370573"/>
                </a:cubicBezTo>
                <a:cubicBezTo>
                  <a:pt x="216131" y="373448"/>
                  <a:pt x="268050" y="361895"/>
                  <a:pt x="318498" y="350025"/>
                </a:cubicBezTo>
                <a:cubicBezTo>
                  <a:pt x="327927" y="347806"/>
                  <a:pt x="330741" y="334460"/>
                  <a:pt x="339047" y="329476"/>
                </a:cubicBezTo>
                <a:cubicBezTo>
                  <a:pt x="348333" y="323904"/>
                  <a:pt x="359595" y="322627"/>
                  <a:pt x="369869" y="319202"/>
                </a:cubicBezTo>
                <a:cubicBezTo>
                  <a:pt x="383568" y="308928"/>
                  <a:pt x="398168" y="299756"/>
                  <a:pt x="410966" y="288380"/>
                </a:cubicBezTo>
                <a:cubicBezTo>
                  <a:pt x="429066" y="272292"/>
                  <a:pt x="462337" y="237009"/>
                  <a:pt x="462337" y="237009"/>
                </a:cubicBezTo>
                <a:cubicBezTo>
                  <a:pt x="440954" y="151475"/>
                  <a:pt x="466992" y="236044"/>
                  <a:pt x="431514" y="165090"/>
                </a:cubicBezTo>
                <a:cubicBezTo>
                  <a:pt x="426671" y="155403"/>
                  <a:pt x="426083" y="143954"/>
                  <a:pt x="421240" y="134267"/>
                </a:cubicBezTo>
                <a:cubicBezTo>
                  <a:pt x="406937" y="105660"/>
                  <a:pt x="392591" y="95344"/>
                  <a:pt x="369869" y="72622"/>
                </a:cubicBezTo>
                <a:cubicBezTo>
                  <a:pt x="366444" y="62348"/>
                  <a:pt x="364438" y="51486"/>
                  <a:pt x="359595" y="41800"/>
                </a:cubicBezTo>
                <a:cubicBezTo>
                  <a:pt x="322369" y="-32654"/>
                  <a:pt x="301835" y="13458"/>
                  <a:pt x="184934" y="21252"/>
                </a:cubicBezTo>
                <a:lnTo>
                  <a:pt x="154112" y="703"/>
                </a:lnTo>
                <a:close/>
              </a:path>
            </a:pathLst>
          </a:cu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55A116A-9B9F-4702-B7D8-3BF777150803}"/>
              </a:ext>
            </a:extLst>
          </p:cNvPr>
          <p:cNvSpPr/>
          <p:nvPr/>
        </p:nvSpPr>
        <p:spPr>
          <a:xfrm>
            <a:off x="3694803" y="5997725"/>
            <a:ext cx="396853" cy="433897"/>
          </a:xfrm>
          <a:custGeom>
            <a:avLst/>
            <a:gdLst>
              <a:gd name="connsiteX0" fmla="*/ 127184 w 396853"/>
              <a:gd name="connsiteY0" fmla="*/ 2383 h 433897"/>
              <a:gd name="connsiteX1" fmla="*/ 75813 w 396853"/>
              <a:gd name="connsiteY1" fmla="*/ 12657 h 433897"/>
              <a:gd name="connsiteX2" fmla="*/ 34716 w 396853"/>
              <a:gd name="connsiteY2" fmla="*/ 74302 h 433897"/>
              <a:gd name="connsiteX3" fmla="*/ 14168 w 396853"/>
              <a:gd name="connsiteY3" fmla="*/ 105124 h 433897"/>
              <a:gd name="connsiteX4" fmla="*/ 75813 w 396853"/>
              <a:gd name="connsiteY4" fmla="*/ 413349 h 433897"/>
              <a:gd name="connsiteX5" fmla="*/ 106635 w 396853"/>
              <a:gd name="connsiteY5" fmla="*/ 433897 h 433897"/>
              <a:gd name="connsiteX6" fmla="*/ 260748 w 396853"/>
              <a:gd name="connsiteY6" fmla="*/ 423623 h 433897"/>
              <a:gd name="connsiteX7" fmla="*/ 301844 w 396853"/>
              <a:gd name="connsiteY7" fmla="*/ 403075 h 433897"/>
              <a:gd name="connsiteX8" fmla="*/ 384037 w 396853"/>
              <a:gd name="connsiteY8" fmla="*/ 341430 h 433897"/>
              <a:gd name="connsiteX9" fmla="*/ 384037 w 396853"/>
              <a:gd name="connsiteY9" fmla="*/ 218140 h 433897"/>
              <a:gd name="connsiteX10" fmla="*/ 353215 w 396853"/>
              <a:gd name="connsiteY10" fmla="*/ 187318 h 433897"/>
              <a:gd name="connsiteX11" fmla="*/ 342941 w 396853"/>
              <a:gd name="connsiteY11" fmla="*/ 156495 h 433897"/>
              <a:gd name="connsiteX12" fmla="*/ 312118 w 396853"/>
              <a:gd name="connsiteY12" fmla="*/ 146221 h 433897"/>
              <a:gd name="connsiteX13" fmla="*/ 229925 w 396853"/>
              <a:gd name="connsiteY13" fmla="*/ 115399 h 433897"/>
              <a:gd name="connsiteX14" fmla="*/ 199103 w 396853"/>
              <a:gd name="connsiteY14" fmla="*/ 94850 h 433897"/>
              <a:gd name="connsiteX15" fmla="*/ 168280 w 396853"/>
              <a:gd name="connsiteY15" fmla="*/ 64028 h 433897"/>
              <a:gd name="connsiteX16" fmla="*/ 137458 w 396853"/>
              <a:gd name="connsiteY16" fmla="*/ 53754 h 433897"/>
              <a:gd name="connsiteX17" fmla="*/ 127184 w 396853"/>
              <a:gd name="connsiteY17" fmla="*/ 2383 h 433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6853" h="433897">
                <a:moveTo>
                  <a:pt x="127184" y="2383"/>
                </a:moveTo>
                <a:cubicBezTo>
                  <a:pt x="116910" y="-4466"/>
                  <a:pt x="91432" y="4848"/>
                  <a:pt x="75813" y="12657"/>
                </a:cubicBezTo>
                <a:cubicBezTo>
                  <a:pt x="36859" y="32134"/>
                  <a:pt x="49937" y="43859"/>
                  <a:pt x="34716" y="74302"/>
                </a:cubicBezTo>
                <a:cubicBezTo>
                  <a:pt x="29194" y="85346"/>
                  <a:pt x="21017" y="94850"/>
                  <a:pt x="14168" y="105124"/>
                </a:cubicBezTo>
                <a:cubicBezTo>
                  <a:pt x="25755" y="417986"/>
                  <a:pt x="-55027" y="331575"/>
                  <a:pt x="75813" y="413349"/>
                </a:cubicBezTo>
                <a:cubicBezTo>
                  <a:pt x="86284" y="419893"/>
                  <a:pt x="96361" y="427048"/>
                  <a:pt x="106635" y="433897"/>
                </a:cubicBezTo>
                <a:cubicBezTo>
                  <a:pt x="158006" y="430472"/>
                  <a:pt x="209893" y="431653"/>
                  <a:pt x="260748" y="423623"/>
                </a:cubicBezTo>
                <a:cubicBezTo>
                  <a:pt x="275876" y="421234"/>
                  <a:pt x="288456" y="410513"/>
                  <a:pt x="301844" y="403075"/>
                </a:cubicBezTo>
                <a:cubicBezTo>
                  <a:pt x="359293" y="371159"/>
                  <a:pt x="343738" y="381730"/>
                  <a:pt x="384037" y="341430"/>
                </a:cubicBezTo>
                <a:cubicBezTo>
                  <a:pt x="396226" y="292679"/>
                  <a:pt x="405417" y="276934"/>
                  <a:pt x="384037" y="218140"/>
                </a:cubicBezTo>
                <a:cubicBezTo>
                  <a:pt x="379072" y="204485"/>
                  <a:pt x="363489" y="197592"/>
                  <a:pt x="353215" y="187318"/>
                </a:cubicBezTo>
                <a:cubicBezTo>
                  <a:pt x="349790" y="177044"/>
                  <a:pt x="350599" y="164153"/>
                  <a:pt x="342941" y="156495"/>
                </a:cubicBezTo>
                <a:cubicBezTo>
                  <a:pt x="335283" y="148837"/>
                  <a:pt x="321805" y="151064"/>
                  <a:pt x="312118" y="146221"/>
                </a:cubicBezTo>
                <a:cubicBezTo>
                  <a:pt x="241569" y="110947"/>
                  <a:pt x="329039" y="135221"/>
                  <a:pt x="229925" y="115399"/>
                </a:cubicBezTo>
                <a:cubicBezTo>
                  <a:pt x="219651" y="108549"/>
                  <a:pt x="208589" y="102755"/>
                  <a:pt x="199103" y="94850"/>
                </a:cubicBezTo>
                <a:cubicBezTo>
                  <a:pt x="187941" y="85548"/>
                  <a:pt x="180370" y="72088"/>
                  <a:pt x="168280" y="64028"/>
                </a:cubicBezTo>
                <a:cubicBezTo>
                  <a:pt x="159269" y="58021"/>
                  <a:pt x="147732" y="57179"/>
                  <a:pt x="137458" y="53754"/>
                </a:cubicBezTo>
                <a:cubicBezTo>
                  <a:pt x="125018" y="16433"/>
                  <a:pt x="137458" y="9232"/>
                  <a:pt x="127184" y="2383"/>
                </a:cubicBezTo>
                <a:close/>
              </a:path>
            </a:pathLst>
          </a:cu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AA419060-F8DE-4BCB-886F-58C1C8E93189}"/>
              </a:ext>
            </a:extLst>
          </p:cNvPr>
          <p:cNvSpPr/>
          <p:nvPr/>
        </p:nvSpPr>
        <p:spPr>
          <a:xfrm>
            <a:off x="901960" y="2503466"/>
            <a:ext cx="608461" cy="506862"/>
          </a:xfrm>
          <a:custGeom>
            <a:avLst/>
            <a:gdLst>
              <a:gd name="connsiteX0" fmla="*/ 279568 w 608461"/>
              <a:gd name="connsiteY0" fmla="*/ 3428 h 506862"/>
              <a:gd name="connsiteX1" fmla="*/ 207649 w 608461"/>
              <a:gd name="connsiteY1" fmla="*/ 13703 h 506862"/>
              <a:gd name="connsiteX2" fmla="*/ 187101 w 608461"/>
              <a:gd name="connsiteY2" fmla="*/ 44525 h 506862"/>
              <a:gd name="connsiteX3" fmla="*/ 125456 w 608461"/>
              <a:gd name="connsiteY3" fmla="*/ 85622 h 506862"/>
              <a:gd name="connsiteX4" fmla="*/ 115182 w 608461"/>
              <a:gd name="connsiteY4" fmla="*/ 136992 h 506862"/>
              <a:gd name="connsiteX5" fmla="*/ 84359 w 608461"/>
              <a:gd name="connsiteY5" fmla="*/ 147267 h 506862"/>
              <a:gd name="connsiteX6" fmla="*/ 32988 w 608461"/>
              <a:gd name="connsiteY6" fmla="*/ 198637 h 506862"/>
              <a:gd name="connsiteX7" fmla="*/ 2166 w 608461"/>
              <a:gd name="connsiteY7" fmla="*/ 229460 h 506862"/>
              <a:gd name="connsiteX8" fmla="*/ 32988 w 608461"/>
              <a:gd name="connsiteY8" fmla="*/ 414395 h 506862"/>
              <a:gd name="connsiteX9" fmla="*/ 63811 w 608461"/>
              <a:gd name="connsiteY9" fmla="*/ 424669 h 506862"/>
              <a:gd name="connsiteX10" fmla="*/ 135730 w 608461"/>
              <a:gd name="connsiteY10" fmla="*/ 455491 h 506862"/>
              <a:gd name="connsiteX11" fmla="*/ 197375 w 608461"/>
              <a:gd name="connsiteY11" fmla="*/ 506862 h 506862"/>
              <a:gd name="connsiteX12" fmla="*/ 443955 w 608461"/>
              <a:gd name="connsiteY12" fmla="*/ 496588 h 506862"/>
              <a:gd name="connsiteX13" fmla="*/ 474777 w 608461"/>
              <a:gd name="connsiteY13" fmla="*/ 476040 h 506862"/>
              <a:gd name="connsiteX14" fmla="*/ 505600 w 608461"/>
              <a:gd name="connsiteY14" fmla="*/ 465765 h 506862"/>
              <a:gd name="connsiteX15" fmla="*/ 567244 w 608461"/>
              <a:gd name="connsiteY15" fmla="*/ 404121 h 506862"/>
              <a:gd name="connsiteX16" fmla="*/ 587793 w 608461"/>
              <a:gd name="connsiteY16" fmla="*/ 383572 h 506862"/>
              <a:gd name="connsiteX17" fmla="*/ 598067 w 608461"/>
              <a:gd name="connsiteY17" fmla="*/ 250008 h 506862"/>
              <a:gd name="connsiteX18" fmla="*/ 608341 w 608461"/>
              <a:gd name="connsiteY18" fmla="*/ 219186 h 506862"/>
              <a:gd name="connsiteX19" fmla="*/ 587793 w 608461"/>
              <a:gd name="connsiteY19" fmla="*/ 167815 h 506862"/>
              <a:gd name="connsiteX20" fmla="*/ 577519 w 608461"/>
              <a:gd name="connsiteY20" fmla="*/ 136992 h 506862"/>
              <a:gd name="connsiteX21" fmla="*/ 526148 w 608461"/>
              <a:gd name="connsiteY21" fmla="*/ 126718 h 506862"/>
              <a:gd name="connsiteX22" fmla="*/ 495325 w 608461"/>
              <a:gd name="connsiteY22" fmla="*/ 95896 h 506862"/>
              <a:gd name="connsiteX23" fmla="*/ 402858 w 608461"/>
              <a:gd name="connsiteY23" fmla="*/ 65073 h 506862"/>
              <a:gd name="connsiteX24" fmla="*/ 279568 w 608461"/>
              <a:gd name="connsiteY24" fmla="*/ 3428 h 50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08461" h="506862">
                <a:moveTo>
                  <a:pt x="279568" y="3428"/>
                </a:moveTo>
                <a:cubicBezTo>
                  <a:pt x="247033" y="-5134"/>
                  <a:pt x="229778" y="3868"/>
                  <a:pt x="207649" y="13703"/>
                </a:cubicBezTo>
                <a:cubicBezTo>
                  <a:pt x="196365" y="18718"/>
                  <a:pt x="195006" y="35039"/>
                  <a:pt x="187101" y="44525"/>
                </a:cubicBezTo>
                <a:cubicBezTo>
                  <a:pt x="157501" y="80044"/>
                  <a:pt x="163442" y="72959"/>
                  <a:pt x="125456" y="85622"/>
                </a:cubicBezTo>
                <a:cubicBezTo>
                  <a:pt x="122031" y="102745"/>
                  <a:pt x="124868" y="122462"/>
                  <a:pt x="115182" y="136992"/>
                </a:cubicBezTo>
                <a:cubicBezTo>
                  <a:pt x="109174" y="146003"/>
                  <a:pt x="93023" y="140769"/>
                  <a:pt x="84359" y="147267"/>
                </a:cubicBezTo>
                <a:cubicBezTo>
                  <a:pt x="64986" y="161797"/>
                  <a:pt x="50112" y="181513"/>
                  <a:pt x="32988" y="198637"/>
                </a:cubicBezTo>
                <a:lnTo>
                  <a:pt x="2166" y="229460"/>
                </a:lnTo>
                <a:cubicBezTo>
                  <a:pt x="3168" y="244488"/>
                  <a:pt x="-13697" y="377047"/>
                  <a:pt x="32988" y="414395"/>
                </a:cubicBezTo>
                <a:cubicBezTo>
                  <a:pt x="41445" y="421161"/>
                  <a:pt x="53537" y="421244"/>
                  <a:pt x="63811" y="424669"/>
                </a:cubicBezTo>
                <a:cubicBezTo>
                  <a:pt x="141195" y="476259"/>
                  <a:pt x="42842" y="415681"/>
                  <a:pt x="135730" y="455491"/>
                </a:cubicBezTo>
                <a:cubicBezTo>
                  <a:pt x="160759" y="466218"/>
                  <a:pt x="178863" y="488351"/>
                  <a:pt x="197375" y="506862"/>
                </a:cubicBezTo>
                <a:cubicBezTo>
                  <a:pt x="279568" y="503437"/>
                  <a:pt x="362193" y="505672"/>
                  <a:pt x="443955" y="496588"/>
                </a:cubicBezTo>
                <a:cubicBezTo>
                  <a:pt x="456227" y="495224"/>
                  <a:pt x="463733" y="481562"/>
                  <a:pt x="474777" y="476040"/>
                </a:cubicBezTo>
                <a:cubicBezTo>
                  <a:pt x="484464" y="471197"/>
                  <a:pt x="495326" y="469190"/>
                  <a:pt x="505600" y="465765"/>
                </a:cubicBezTo>
                <a:lnTo>
                  <a:pt x="567244" y="404121"/>
                </a:lnTo>
                <a:lnTo>
                  <a:pt x="587793" y="383572"/>
                </a:lnTo>
                <a:cubicBezTo>
                  <a:pt x="591218" y="339051"/>
                  <a:pt x="592529" y="294316"/>
                  <a:pt x="598067" y="250008"/>
                </a:cubicBezTo>
                <a:cubicBezTo>
                  <a:pt x="599410" y="239262"/>
                  <a:pt x="609684" y="229932"/>
                  <a:pt x="608341" y="219186"/>
                </a:cubicBezTo>
                <a:cubicBezTo>
                  <a:pt x="606053" y="200886"/>
                  <a:pt x="594269" y="185083"/>
                  <a:pt x="587793" y="167815"/>
                </a:cubicBezTo>
                <a:cubicBezTo>
                  <a:pt x="583990" y="157674"/>
                  <a:pt x="586530" y="142999"/>
                  <a:pt x="577519" y="136992"/>
                </a:cubicBezTo>
                <a:cubicBezTo>
                  <a:pt x="562989" y="127305"/>
                  <a:pt x="543272" y="130143"/>
                  <a:pt x="526148" y="126718"/>
                </a:cubicBezTo>
                <a:cubicBezTo>
                  <a:pt x="515874" y="116444"/>
                  <a:pt x="507148" y="104341"/>
                  <a:pt x="495325" y="95896"/>
                </a:cubicBezTo>
                <a:cubicBezTo>
                  <a:pt x="462239" y="72263"/>
                  <a:pt x="442306" y="72962"/>
                  <a:pt x="402858" y="65073"/>
                </a:cubicBezTo>
                <a:cubicBezTo>
                  <a:pt x="319418" y="-18367"/>
                  <a:pt x="312103" y="11990"/>
                  <a:pt x="279568" y="3428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E0F17CAB-14B3-44BF-B629-429AE79E3E77}"/>
              </a:ext>
            </a:extLst>
          </p:cNvPr>
          <p:cNvSpPr/>
          <p:nvPr/>
        </p:nvSpPr>
        <p:spPr>
          <a:xfrm>
            <a:off x="933332" y="4119937"/>
            <a:ext cx="599867" cy="484878"/>
          </a:xfrm>
          <a:custGeom>
            <a:avLst/>
            <a:gdLst>
              <a:gd name="connsiteX0" fmla="*/ 422857 w 599867"/>
              <a:gd name="connsiteY0" fmla="*/ 0 h 484878"/>
              <a:gd name="connsiteX1" fmla="*/ 124906 w 599867"/>
              <a:gd name="connsiteY1" fmla="*/ 10274 h 484878"/>
              <a:gd name="connsiteX2" fmla="*/ 94084 w 599867"/>
              <a:gd name="connsiteY2" fmla="*/ 41097 h 484878"/>
              <a:gd name="connsiteX3" fmla="*/ 83810 w 599867"/>
              <a:gd name="connsiteY3" fmla="*/ 71919 h 484878"/>
              <a:gd name="connsiteX4" fmla="*/ 32439 w 599867"/>
              <a:gd name="connsiteY4" fmla="*/ 133564 h 484878"/>
              <a:gd name="connsiteX5" fmla="*/ 22165 w 599867"/>
              <a:gd name="connsiteY5" fmla="*/ 184935 h 484878"/>
              <a:gd name="connsiteX6" fmla="*/ 1616 w 599867"/>
              <a:gd name="connsiteY6" fmla="*/ 215757 h 484878"/>
              <a:gd name="connsiteX7" fmla="*/ 32439 w 599867"/>
              <a:gd name="connsiteY7" fmla="*/ 339047 h 484878"/>
              <a:gd name="connsiteX8" fmla="*/ 63261 w 599867"/>
              <a:gd name="connsiteY8" fmla="*/ 369870 h 484878"/>
              <a:gd name="connsiteX9" fmla="*/ 94084 w 599867"/>
              <a:gd name="connsiteY9" fmla="*/ 410966 h 484878"/>
              <a:gd name="connsiteX10" fmla="*/ 166003 w 599867"/>
              <a:gd name="connsiteY10" fmla="*/ 441789 h 484878"/>
              <a:gd name="connsiteX11" fmla="*/ 474228 w 599867"/>
              <a:gd name="connsiteY11" fmla="*/ 452063 h 484878"/>
              <a:gd name="connsiteX12" fmla="*/ 535872 w 599867"/>
              <a:gd name="connsiteY12" fmla="*/ 421241 h 484878"/>
              <a:gd name="connsiteX13" fmla="*/ 587243 w 599867"/>
              <a:gd name="connsiteY13" fmla="*/ 369870 h 484878"/>
              <a:gd name="connsiteX14" fmla="*/ 587243 w 599867"/>
              <a:gd name="connsiteY14" fmla="*/ 246580 h 484878"/>
              <a:gd name="connsiteX15" fmla="*/ 576969 w 599867"/>
              <a:gd name="connsiteY15" fmla="*/ 205483 h 484878"/>
              <a:gd name="connsiteX16" fmla="*/ 515324 w 599867"/>
              <a:gd name="connsiteY16" fmla="*/ 123290 h 484878"/>
              <a:gd name="connsiteX17" fmla="*/ 453679 w 599867"/>
              <a:gd name="connsiteY17" fmla="*/ 61645 h 484878"/>
              <a:gd name="connsiteX18" fmla="*/ 422857 w 599867"/>
              <a:gd name="connsiteY18" fmla="*/ 0 h 48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99867" h="484878">
                <a:moveTo>
                  <a:pt x="422857" y="0"/>
                </a:moveTo>
                <a:cubicBezTo>
                  <a:pt x="323540" y="3425"/>
                  <a:pt x="223515" y="-2052"/>
                  <a:pt x="124906" y="10274"/>
                </a:cubicBezTo>
                <a:cubicBezTo>
                  <a:pt x="110488" y="12076"/>
                  <a:pt x="102144" y="29007"/>
                  <a:pt x="94084" y="41097"/>
                </a:cubicBezTo>
                <a:cubicBezTo>
                  <a:pt x="88077" y="50108"/>
                  <a:pt x="88653" y="62233"/>
                  <a:pt x="83810" y="71919"/>
                </a:cubicBezTo>
                <a:cubicBezTo>
                  <a:pt x="69506" y="100527"/>
                  <a:pt x="55161" y="110842"/>
                  <a:pt x="32439" y="133564"/>
                </a:cubicBezTo>
                <a:cubicBezTo>
                  <a:pt x="29014" y="150688"/>
                  <a:pt x="28297" y="168584"/>
                  <a:pt x="22165" y="184935"/>
                </a:cubicBezTo>
                <a:cubicBezTo>
                  <a:pt x="17829" y="196497"/>
                  <a:pt x="2642" y="203452"/>
                  <a:pt x="1616" y="215757"/>
                </a:cubicBezTo>
                <a:cubicBezTo>
                  <a:pt x="-3107" y="272427"/>
                  <a:pt x="1201" y="301562"/>
                  <a:pt x="32439" y="339047"/>
                </a:cubicBezTo>
                <a:cubicBezTo>
                  <a:pt x="41741" y="350209"/>
                  <a:pt x="53805" y="358838"/>
                  <a:pt x="63261" y="369870"/>
                </a:cubicBezTo>
                <a:cubicBezTo>
                  <a:pt x="74405" y="382871"/>
                  <a:pt x="81083" y="399822"/>
                  <a:pt x="94084" y="410966"/>
                </a:cubicBezTo>
                <a:cubicBezTo>
                  <a:pt x="110245" y="424818"/>
                  <a:pt x="145132" y="434832"/>
                  <a:pt x="166003" y="441789"/>
                </a:cubicBezTo>
                <a:cubicBezTo>
                  <a:pt x="269685" y="510910"/>
                  <a:pt x="215441" y="483431"/>
                  <a:pt x="474228" y="452063"/>
                </a:cubicBezTo>
                <a:cubicBezTo>
                  <a:pt x="497034" y="449299"/>
                  <a:pt x="517293" y="434753"/>
                  <a:pt x="535872" y="421241"/>
                </a:cubicBezTo>
                <a:cubicBezTo>
                  <a:pt x="555457" y="406997"/>
                  <a:pt x="587243" y="369870"/>
                  <a:pt x="587243" y="369870"/>
                </a:cubicBezTo>
                <a:cubicBezTo>
                  <a:pt x="606269" y="312789"/>
                  <a:pt x="601731" y="340755"/>
                  <a:pt x="587243" y="246580"/>
                </a:cubicBezTo>
                <a:cubicBezTo>
                  <a:pt x="585096" y="232624"/>
                  <a:pt x="582531" y="218462"/>
                  <a:pt x="576969" y="205483"/>
                </a:cubicBezTo>
                <a:cubicBezTo>
                  <a:pt x="569702" y="188527"/>
                  <a:pt x="518945" y="127273"/>
                  <a:pt x="515324" y="123290"/>
                </a:cubicBezTo>
                <a:cubicBezTo>
                  <a:pt x="495776" y="101788"/>
                  <a:pt x="474227" y="82193"/>
                  <a:pt x="453679" y="61645"/>
                </a:cubicBezTo>
                <a:lnTo>
                  <a:pt x="422857" y="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F42A072-BCC8-4F2C-8BC5-7B1DDED9BF1B}"/>
              </a:ext>
            </a:extLst>
          </p:cNvPr>
          <p:cNvSpPr/>
          <p:nvPr/>
        </p:nvSpPr>
        <p:spPr>
          <a:xfrm>
            <a:off x="9864796" y="2517169"/>
            <a:ext cx="569301" cy="518361"/>
          </a:xfrm>
          <a:custGeom>
            <a:avLst/>
            <a:gdLst>
              <a:gd name="connsiteX0" fmla="*/ 244975 w 569301"/>
              <a:gd name="connsiteY0" fmla="*/ 0 h 518361"/>
              <a:gd name="connsiteX1" fmla="*/ 131959 w 569301"/>
              <a:gd name="connsiteY1" fmla="*/ 71919 h 518361"/>
              <a:gd name="connsiteX2" fmla="*/ 101137 w 569301"/>
              <a:gd name="connsiteY2" fmla="*/ 102741 h 518361"/>
              <a:gd name="connsiteX3" fmla="*/ 60040 w 569301"/>
              <a:gd name="connsiteY3" fmla="*/ 154112 h 518361"/>
              <a:gd name="connsiteX4" fmla="*/ 39492 w 569301"/>
              <a:gd name="connsiteY4" fmla="*/ 184934 h 518361"/>
              <a:gd name="connsiteX5" fmla="*/ 8669 w 569301"/>
              <a:gd name="connsiteY5" fmla="*/ 215757 h 518361"/>
              <a:gd name="connsiteX6" fmla="*/ 39492 w 569301"/>
              <a:gd name="connsiteY6" fmla="*/ 431514 h 518361"/>
              <a:gd name="connsiteX7" fmla="*/ 70314 w 569301"/>
              <a:gd name="connsiteY7" fmla="*/ 441788 h 518361"/>
              <a:gd name="connsiteX8" fmla="*/ 101137 w 569301"/>
              <a:gd name="connsiteY8" fmla="*/ 472611 h 518361"/>
              <a:gd name="connsiteX9" fmla="*/ 224426 w 569301"/>
              <a:gd name="connsiteY9" fmla="*/ 503433 h 518361"/>
              <a:gd name="connsiteX10" fmla="*/ 542925 w 569301"/>
              <a:gd name="connsiteY10" fmla="*/ 462337 h 518361"/>
              <a:gd name="connsiteX11" fmla="*/ 563474 w 569301"/>
              <a:gd name="connsiteY11" fmla="*/ 421240 h 518361"/>
              <a:gd name="connsiteX12" fmla="*/ 522377 w 569301"/>
              <a:gd name="connsiteY12" fmla="*/ 184934 h 518361"/>
              <a:gd name="connsiteX13" fmla="*/ 471006 w 569301"/>
              <a:gd name="connsiteY13" fmla="*/ 143838 h 518361"/>
              <a:gd name="connsiteX14" fmla="*/ 440184 w 569301"/>
              <a:gd name="connsiteY14" fmla="*/ 123289 h 518361"/>
              <a:gd name="connsiteX15" fmla="*/ 409361 w 569301"/>
              <a:gd name="connsiteY15" fmla="*/ 92467 h 518361"/>
              <a:gd name="connsiteX16" fmla="*/ 316894 w 569301"/>
              <a:gd name="connsiteY16" fmla="*/ 61644 h 518361"/>
              <a:gd name="connsiteX17" fmla="*/ 162782 w 569301"/>
              <a:gd name="connsiteY17" fmla="*/ 71919 h 51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9301" h="518361">
                <a:moveTo>
                  <a:pt x="244975" y="0"/>
                </a:moveTo>
                <a:cubicBezTo>
                  <a:pt x="165109" y="15973"/>
                  <a:pt x="205952" y="-2074"/>
                  <a:pt x="131959" y="71919"/>
                </a:cubicBezTo>
                <a:lnTo>
                  <a:pt x="101137" y="102741"/>
                </a:lnTo>
                <a:cubicBezTo>
                  <a:pt x="81134" y="162747"/>
                  <a:pt x="106513" y="107639"/>
                  <a:pt x="60040" y="154112"/>
                </a:cubicBezTo>
                <a:cubicBezTo>
                  <a:pt x="51309" y="162843"/>
                  <a:pt x="47397" y="175448"/>
                  <a:pt x="39492" y="184934"/>
                </a:cubicBezTo>
                <a:cubicBezTo>
                  <a:pt x="30190" y="196096"/>
                  <a:pt x="18943" y="205483"/>
                  <a:pt x="8669" y="215757"/>
                </a:cubicBezTo>
                <a:cubicBezTo>
                  <a:pt x="9710" y="235543"/>
                  <a:pt x="-25685" y="392409"/>
                  <a:pt x="39492" y="431514"/>
                </a:cubicBezTo>
                <a:cubicBezTo>
                  <a:pt x="48778" y="437086"/>
                  <a:pt x="60040" y="438363"/>
                  <a:pt x="70314" y="441788"/>
                </a:cubicBezTo>
                <a:cubicBezTo>
                  <a:pt x="80588" y="452062"/>
                  <a:pt x="89313" y="464166"/>
                  <a:pt x="101137" y="472611"/>
                </a:cubicBezTo>
                <a:cubicBezTo>
                  <a:pt x="143004" y="502516"/>
                  <a:pt x="170167" y="496651"/>
                  <a:pt x="224426" y="503433"/>
                </a:cubicBezTo>
                <a:cubicBezTo>
                  <a:pt x="335574" y="499463"/>
                  <a:pt x="473183" y="559975"/>
                  <a:pt x="542925" y="462337"/>
                </a:cubicBezTo>
                <a:cubicBezTo>
                  <a:pt x="551827" y="449874"/>
                  <a:pt x="556624" y="434939"/>
                  <a:pt x="563474" y="421240"/>
                </a:cubicBezTo>
                <a:cubicBezTo>
                  <a:pt x="554921" y="250185"/>
                  <a:pt x="601175" y="253881"/>
                  <a:pt x="522377" y="184934"/>
                </a:cubicBezTo>
                <a:cubicBezTo>
                  <a:pt x="505874" y="170494"/>
                  <a:pt x="488549" y="156995"/>
                  <a:pt x="471006" y="143838"/>
                </a:cubicBezTo>
                <a:cubicBezTo>
                  <a:pt x="461128" y="136429"/>
                  <a:pt x="449670" y="131194"/>
                  <a:pt x="440184" y="123289"/>
                </a:cubicBezTo>
                <a:cubicBezTo>
                  <a:pt x="429022" y="113987"/>
                  <a:pt x="422357" y="98965"/>
                  <a:pt x="409361" y="92467"/>
                </a:cubicBezTo>
                <a:cubicBezTo>
                  <a:pt x="380301" y="77937"/>
                  <a:pt x="316894" y="61644"/>
                  <a:pt x="316894" y="61644"/>
                </a:cubicBezTo>
                <a:lnTo>
                  <a:pt x="162782" y="71919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8F398535-3752-4AFF-B6FF-48CF41B5545A}"/>
              </a:ext>
            </a:extLst>
          </p:cNvPr>
          <p:cNvSpPr/>
          <p:nvPr/>
        </p:nvSpPr>
        <p:spPr>
          <a:xfrm>
            <a:off x="9904288" y="3595955"/>
            <a:ext cx="472611" cy="523982"/>
          </a:xfrm>
          <a:custGeom>
            <a:avLst/>
            <a:gdLst>
              <a:gd name="connsiteX0" fmla="*/ 400692 w 472611"/>
              <a:gd name="connsiteY0" fmla="*/ 0 h 523982"/>
              <a:gd name="connsiteX1" fmla="*/ 339047 w 472611"/>
              <a:gd name="connsiteY1" fmla="*/ 10274 h 523982"/>
              <a:gd name="connsiteX2" fmla="*/ 308224 w 472611"/>
              <a:gd name="connsiteY2" fmla="*/ 30823 h 523982"/>
              <a:gd name="connsiteX3" fmla="*/ 215757 w 472611"/>
              <a:gd name="connsiteY3" fmla="*/ 41097 h 523982"/>
              <a:gd name="connsiteX4" fmla="*/ 184934 w 472611"/>
              <a:gd name="connsiteY4" fmla="*/ 61645 h 523982"/>
              <a:gd name="connsiteX5" fmla="*/ 154112 w 472611"/>
              <a:gd name="connsiteY5" fmla="*/ 92467 h 523982"/>
              <a:gd name="connsiteX6" fmla="*/ 113015 w 472611"/>
              <a:gd name="connsiteY6" fmla="*/ 102742 h 523982"/>
              <a:gd name="connsiteX7" fmla="*/ 61645 w 472611"/>
              <a:gd name="connsiteY7" fmla="*/ 164387 h 523982"/>
              <a:gd name="connsiteX8" fmla="*/ 30822 w 472611"/>
              <a:gd name="connsiteY8" fmla="*/ 256854 h 523982"/>
              <a:gd name="connsiteX9" fmla="*/ 20548 w 472611"/>
              <a:gd name="connsiteY9" fmla="*/ 308225 h 523982"/>
              <a:gd name="connsiteX10" fmla="*/ 0 w 472611"/>
              <a:gd name="connsiteY10" fmla="*/ 339047 h 523982"/>
              <a:gd name="connsiteX11" fmla="*/ 10274 w 472611"/>
              <a:gd name="connsiteY11" fmla="*/ 472611 h 523982"/>
              <a:gd name="connsiteX12" fmla="*/ 71919 w 472611"/>
              <a:gd name="connsiteY12" fmla="*/ 503434 h 523982"/>
              <a:gd name="connsiteX13" fmla="*/ 184934 w 472611"/>
              <a:gd name="connsiteY13" fmla="*/ 523982 h 523982"/>
              <a:gd name="connsiteX14" fmla="*/ 400692 w 472611"/>
              <a:gd name="connsiteY14" fmla="*/ 513708 h 523982"/>
              <a:gd name="connsiteX15" fmla="*/ 441788 w 472611"/>
              <a:gd name="connsiteY15" fmla="*/ 400692 h 523982"/>
              <a:gd name="connsiteX16" fmla="*/ 472611 w 472611"/>
              <a:gd name="connsiteY16" fmla="*/ 359596 h 523982"/>
              <a:gd name="connsiteX17" fmla="*/ 462337 w 472611"/>
              <a:gd name="connsiteY17" fmla="*/ 30823 h 523982"/>
              <a:gd name="connsiteX18" fmla="*/ 421240 w 472611"/>
              <a:gd name="connsiteY18" fmla="*/ 20548 h 523982"/>
              <a:gd name="connsiteX19" fmla="*/ 390418 w 472611"/>
              <a:gd name="connsiteY19" fmla="*/ 0 h 523982"/>
              <a:gd name="connsiteX20" fmla="*/ 328773 w 472611"/>
              <a:gd name="connsiteY20" fmla="*/ 10274 h 52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72611" h="523982">
                <a:moveTo>
                  <a:pt x="400692" y="0"/>
                </a:moveTo>
                <a:cubicBezTo>
                  <a:pt x="380144" y="3425"/>
                  <a:pt x="358810" y="3686"/>
                  <a:pt x="339047" y="10274"/>
                </a:cubicBezTo>
                <a:cubicBezTo>
                  <a:pt x="327332" y="14179"/>
                  <a:pt x="320204" y="27828"/>
                  <a:pt x="308224" y="30823"/>
                </a:cubicBezTo>
                <a:cubicBezTo>
                  <a:pt x="278138" y="38345"/>
                  <a:pt x="246579" y="37672"/>
                  <a:pt x="215757" y="41097"/>
                </a:cubicBezTo>
                <a:cubicBezTo>
                  <a:pt x="205483" y="47946"/>
                  <a:pt x="194420" y="53740"/>
                  <a:pt x="184934" y="61645"/>
                </a:cubicBezTo>
                <a:cubicBezTo>
                  <a:pt x="173772" y="70947"/>
                  <a:pt x="166727" y="85258"/>
                  <a:pt x="154112" y="92467"/>
                </a:cubicBezTo>
                <a:cubicBezTo>
                  <a:pt x="141852" y="99473"/>
                  <a:pt x="126714" y="99317"/>
                  <a:pt x="113015" y="102742"/>
                </a:cubicBezTo>
                <a:cubicBezTo>
                  <a:pt x="95100" y="120657"/>
                  <a:pt x="71863" y="139864"/>
                  <a:pt x="61645" y="164387"/>
                </a:cubicBezTo>
                <a:cubicBezTo>
                  <a:pt x="49149" y="194377"/>
                  <a:pt x="41096" y="226032"/>
                  <a:pt x="30822" y="256854"/>
                </a:cubicBezTo>
                <a:cubicBezTo>
                  <a:pt x="25300" y="273421"/>
                  <a:pt x="26680" y="291874"/>
                  <a:pt x="20548" y="308225"/>
                </a:cubicBezTo>
                <a:cubicBezTo>
                  <a:pt x="16212" y="319787"/>
                  <a:pt x="6849" y="328773"/>
                  <a:pt x="0" y="339047"/>
                </a:cubicBezTo>
                <a:cubicBezTo>
                  <a:pt x="3425" y="383568"/>
                  <a:pt x="1517" y="428825"/>
                  <a:pt x="10274" y="472611"/>
                </a:cubicBezTo>
                <a:cubicBezTo>
                  <a:pt x="15002" y="496252"/>
                  <a:pt x="59040" y="500858"/>
                  <a:pt x="71919" y="503434"/>
                </a:cubicBezTo>
                <a:cubicBezTo>
                  <a:pt x="109465" y="510943"/>
                  <a:pt x="147262" y="517133"/>
                  <a:pt x="184934" y="523982"/>
                </a:cubicBezTo>
                <a:lnTo>
                  <a:pt x="400692" y="513708"/>
                </a:lnTo>
                <a:cubicBezTo>
                  <a:pt x="436293" y="504808"/>
                  <a:pt x="434427" y="419095"/>
                  <a:pt x="441788" y="400692"/>
                </a:cubicBezTo>
                <a:cubicBezTo>
                  <a:pt x="448148" y="384793"/>
                  <a:pt x="462337" y="373295"/>
                  <a:pt x="472611" y="359596"/>
                </a:cubicBezTo>
                <a:cubicBezTo>
                  <a:pt x="469186" y="250005"/>
                  <a:pt x="478762" y="139230"/>
                  <a:pt x="462337" y="30823"/>
                </a:cubicBezTo>
                <a:cubicBezTo>
                  <a:pt x="460222" y="16862"/>
                  <a:pt x="434219" y="26110"/>
                  <a:pt x="421240" y="20548"/>
                </a:cubicBezTo>
                <a:cubicBezTo>
                  <a:pt x="409891" y="15684"/>
                  <a:pt x="400692" y="6849"/>
                  <a:pt x="390418" y="0"/>
                </a:cubicBezTo>
                <a:lnTo>
                  <a:pt x="328773" y="10274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5" name="Picture 54" descr="A picture containing device, meter&#10;&#10;Description automatically generated">
            <a:extLst>
              <a:ext uri="{FF2B5EF4-FFF2-40B4-BE49-F238E27FC236}">
                <a16:creationId xmlns:a16="http://schemas.microsoft.com/office/drawing/2014/main" id="{AD1C7406-72F1-4C64-A866-7ABA58CD22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48" y="2418773"/>
            <a:ext cx="2483854" cy="2134463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80A9349A-1236-49FF-93F7-17F1074D4955}"/>
              </a:ext>
            </a:extLst>
          </p:cNvPr>
          <p:cNvSpPr/>
          <p:nvPr/>
        </p:nvSpPr>
        <p:spPr>
          <a:xfrm>
            <a:off x="4092119" y="5971104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1C1369B-A7CB-4322-9829-9769B40D3E22}"/>
              </a:ext>
            </a:extLst>
          </p:cNvPr>
          <p:cNvSpPr/>
          <p:nvPr/>
        </p:nvSpPr>
        <p:spPr>
          <a:xfrm>
            <a:off x="6238273" y="5243028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E2A9B61-142E-4A46-B0BA-3E905A7756B5}"/>
              </a:ext>
            </a:extLst>
          </p:cNvPr>
          <p:cNvSpPr/>
          <p:nvPr/>
        </p:nvSpPr>
        <p:spPr>
          <a:xfrm>
            <a:off x="2611117" y="5797834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1442DB-B83D-43A2-A644-A87B5F53CAF9}"/>
              </a:ext>
            </a:extLst>
          </p:cNvPr>
          <p:cNvSpPr/>
          <p:nvPr/>
        </p:nvSpPr>
        <p:spPr>
          <a:xfrm>
            <a:off x="3312193" y="5998729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001C08F-428B-44EE-BDD4-B22A82FFADED}"/>
              </a:ext>
            </a:extLst>
          </p:cNvPr>
          <p:cNvSpPr/>
          <p:nvPr/>
        </p:nvSpPr>
        <p:spPr>
          <a:xfrm>
            <a:off x="2890111" y="5232442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23974AF-EE68-4915-9421-F0F5AE5301AD}"/>
              </a:ext>
            </a:extLst>
          </p:cNvPr>
          <p:cNvSpPr/>
          <p:nvPr/>
        </p:nvSpPr>
        <p:spPr>
          <a:xfrm>
            <a:off x="3461965" y="4848174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261D0D7-B895-4139-B2A2-36E9F1E5220B}"/>
              </a:ext>
            </a:extLst>
          </p:cNvPr>
          <p:cNvSpPr/>
          <p:nvPr/>
        </p:nvSpPr>
        <p:spPr>
          <a:xfrm>
            <a:off x="3899696" y="5115827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CCD2BE51-E2FB-49A9-A36F-5201C96492F8}"/>
              </a:ext>
            </a:extLst>
          </p:cNvPr>
          <p:cNvSpPr/>
          <p:nvPr/>
        </p:nvSpPr>
        <p:spPr>
          <a:xfrm>
            <a:off x="4203536" y="5623037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7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4F629E3-03BF-40DF-B12C-C3F961F6EE1F}"/>
              </a:ext>
            </a:extLst>
          </p:cNvPr>
          <p:cNvSpPr/>
          <p:nvPr/>
        </p:nvSpPr>
        <p:spPr>
          <a:xfrm>
            <a:off x="3523226" y="5649843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8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2F6D64A-9A55-4E79-9C64-DE0C8097FAB6}"/>
              </a:ext>
            </a:extLst>
          </p:cNvPr>
          <p:cNvSpPr/>
          <p:nvPr/>
        </p:nvSpPr>
        <p:spPr>
          <a:xfrm>
            <a:off x="7515385" y="4845694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8362BEC-D560-4EBA-ABD3-B758180A5576}"/>
              </a:ext>
            </a:extLst>
          </p:cNvPr>
          <p:cNvSpPr/>
          <p:nvPr/>
        </p:nvSpPr>
        <p:spPr>
          <a:xfrm>
            <a:off x="7820091" y="5493723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843C302-9E96-4E32-96F2-D8443280A5A2}"/>
              </a:ext>
            </a:extLst>
          </p:cNvPr>
          <p:cNvSpPr/>
          <p:nvPr/>
        </p:nvSpPr>
        <p:spPr>
          <a:xfrm>
            <a:off x="7554747" y="5763899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1BF6972-ACCF-4318-94EE-13185D843364}"/>
              </a:ext>
            </a:extLst>
          </p:cNvPr>
          <p:cNvSpPr/>
          <p:nvPr/>
        </p:nvSpPr>
        <p:spPr>
          <a:xfrm>
            <a:off x="6877314" y="5669361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6DFA881-3249-4E2F-9864-168F37239414}"/>
              </a:ext>
            </a:extLst>
          </p:cNvPr>
          <p:cNvSpPr/>
          <p:nvPr/>
        </p:nvSpPr>
        <p:spPr>
          <a:xfrm>
            <a:off x="6667082" y="6052236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4F17571-9A14-4BD9-AEB8-71FBE06CF8A0}"/>
              </a:ext>
            </a:extLst>
          </p:cNvPr>
          <p:cNvSpPr/>
          <p:nvPr/>
        </p:nvSpPr>
        <p:spPr>
          <a:xfrm>
            <a:off x="6184471" y="5904613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7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EA144DF-B535-4979-BDFB-49D7EC214AF2}"/>
              </a:ext>
            </a:extLst>
          </p:cNvPr>
          <p:cNvSpPr/>
          <p:nvPr/>
        </p:nvSpPr>
        <p:spPr>
          <a:xfrm>
            <a:off x="5883439" y="5547861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8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0B8D53F-FFF4-49E8-98C1-66908398862A}"/>
              </a:ext>
            </a:extLst>
          </p:cNvPr>
          <p:cNvSpPr/>
          <p:nvPr/>
        </p:nvSpPr>
        <p:spPr>
          <a:xfrm>
            <a:off x="6638987" y="4581018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9</a:t>
            </a:r>
          </a:p>
        </p:txBody>
      </p:sp>
      <p:pic>
        <p:nvPicPr>
          <p:cNvPr id="59" name="Picture 58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9CB69B90-4170-418C-8144-A542A5885B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39" y="4848174"/>
            <a:ext cx="2483854" cy="1804129"/>
          </a:xfrm>
          <a:prstGeom prst="rect">
            <a:avLst/>
          </a:prstGeom>
        </p:spPr>
      </p:pic>
      <p:pic>
        <p:nvPicPr>
          <p:cNvPr id="57" name="Picture 56" descr="A picture containing meter, clock, player&#10;&#10;Description automatically generated">
            <a:extLst>
              <a:ext uri="{FF2B5EF4-FFF2-40B4-BE49-F238E27FC236}">
                <a16:creationId xmlns:a16="http://schemas.microsoft.com/office/drawing/2014/main" id="{D6BD62B3-1BE7-4E14-A79D-73BC363A77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42" y="5055085"/>
            <a:ext cx="2140669" cy="15972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79D8DC-0736-413A-86C5-45929144FF8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2640" y="1228320"/>
              <a:ext cx="11634120" cy="5558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79D8DC-0736-413A-86C5-45929144FF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280" y="1218960"/>
                <a:ext cx="11652840" cy="55771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5E92E7C-B898-4178-AC21-6D3531DDC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3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08"/>
    </mc:Choice>
    <mc:Fallback xmlns="">
      <p:transition spd="slow" advTm="268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close up of a screen&#10;&#10;Description automatically generated">
            <a:extLst>
              <a:ext uri="{FF2B5EF4-FFF2-40B4-BE49-F238E27FC236}">
                <a16:creationId xmlns:a16="http://schemas.microsoft.com/office/drawing/2014/main" id="{2C267579-50E7-4981-9A26-5F43D128C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16" y="2558696"/>
            <a:ext cx="3417681" cy="2668078"/>
          </a:xfrm>
          <a:prstGeom prst="rect">
            <a:avLst/>
          </a:prstGeom>
        </p:spPr>
      </p:pic>
      <p:pic>
        <p:nvPicPr>
          <p:cNvPr id="7" name="Picture 6" descr="A picture containing meter&#10;&#10;Description automatically generated">
            <a:extLst>
              <a:ext uri="{FF2B5EF4-FFF2-40B4-BE49-F238E27FC236}">
                <a16:creationId xmlns:a16="http://schemas.microsoft.com/office/drawing/2014/main" id="{97D1D253-D2C5-437C-BF5B-739B27749F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62" y="3231700"/>
            <a:ext cx="2051879" cy="1289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F23627-D4C1-4C18-9A68-F62885CA0379}"/>
              </a:ext>
            </a:extLst>
          </p:cNvPr>
          <p:cNvSpPr txBox="1"/>
          <p:nvPr/>
        </p:nvSpPr>
        <p:spPr>
          <a:xfrm>
            <a:off x="449052" y="884051"/>
            <a:ext cx="10346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Spiro Compounds: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1. Use prefix </a:t>
            </a:r>
            <a:r>
              <a:rPr lang="en-US" sz="2000" u="sng" dirty="0">
                <a:latin typeface="Times" panose="02020603050405020304" pitchFamily="18" charset="0"/>
                <a:cs typeface="Times" panose="02020603050405020304" pitchFamily="18" charset="0"/>
              </a:rPr>
              <a:t>Spiro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before </a:t>
            </a:r>
            <a:r>
              <a:rPr lang="en-US" sz="2000" u="sng" dirty="0">
                <a:latin typeface="Times" panose="02020603050405020304" pitchFamily="18" charset="0"/>
                <a:cs typeface="Times" panose="02020603050405020304" pitchFamily="18" charset="0"/>
              </a:rPr>
              <a:t>alkane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 and number of carbons of two rings in between.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2. Write the number of carbons of two rings in ascending order within brackets.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3. If substituents: smaller ring’s carbon adjacent to quaternary spiro carbon gets 1st.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3A257C-5593-45FB-8A03-5333B19F536F}"/>
              </a:ext>
            </a:extLst>
          </p:cNvPr>
          <p:cNvGrpSpPr/>
          <p:nvPr/>
        </p:nvGrpSpPr>
        <p:grpSpPr>
          <a:xfrm>
            <a:off x="3535027" y="118517"/>
            <a:ext cx="3872639" cy="634322"/>
            <a:chOff x="3535027" y="118517"/>
            <a:chExt cx="3872639" cy="6343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20871CC-C760-4E56-A9BC-F1FBDCD28948}"/>
                </a:ext>
              </a:extLst>
            </p:cNvPr>
            <p:cNvSpPr/>
            <p:nvPr/>
          </p:nvSpPr>
          <p:spPr>
            <a:xfrm>
              <a:off x="3535027" y="123998"/>
              <a:ext cx="3872639" cy="62884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BA0FA1-9F89-4A52-B274-580D97FC596F}"/>
                </a:ext>
              </a:extLst>
            </p:cNvPr>
            <p:cNvSpPr txBox="1"/>
            <p:nvPr/>
          </p:nvSpPr>
          <p:spPr>
            <a:xfrm>
              <a:off x="3637493" y="118517"/>
              <a:ext cx="37701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Times" panose="02020603050405020304" pitchFamily="18" charset="0"/>
                  <a:cs typeface="Times" panose="02020603050405020304" pitchFamily="18" charset="0"/>
                </a:rPr>
                <a:t>8. Spiro Compounds</a:t>
              </a:r>
            </a:p>
          </p:txBody>
        </p:sp>
      </p:grpSp>
      <p:pic>
        <p:nvPicPr>
          <p:cNvPr id="9" name="Picture 8" descr="A picture containing meter, shirt, clock&#10;&#10;Description automatically generated">
            <a:extLst>
              <a:ext uri="{FF2B5EF4-FFF2-40B4-BE49-F238E27FC236}">
                <a16:creationId xmlns:a16="http://schemas.microsoft.com/office/drawing/2014/main" id="{43A2E211-88FE-4C27-BA78-2E117C372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52" y="3155816"/>
            <a:ext cx="2096347" cy="1442033"/>
          </a:xfrm>
          <a:prstGeom prst="rect">
            <a:avLst/>
          </a:prstGeom>
        </p:spPr>
      </p:pic>
      <p:pic>
        <p:nvPicPr>
          <p:cNvPr id="11" name="Picture 10" descr="A picture containing meter, shirt&#10;&#10;Description automatically generated">
            <a:extLst>
              <a:ext uri="{FF2B5EF4-FFF2-40B4-BE49-F238E27FC236}">
                <a16:creationId xmlns:a16="http://schemas.microsoft.com/office/drawing/2014/main" id="{E7788EED-580F-4983-A800-9E96C3A096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89" y="2995385"/>
            <a:ext cx="1943886" cy="17278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E449CA-3BD4-4C8D-A288-044401F4D333}"/>
              </a:ext>
            </a:extLst>
          </p:cNvPr>
          <p:cNvCxnSpPr>
            <a:cxnSpLocks/>
          </p:cNvCxnSpPr>
          <p:nvPr/>
        </p:nvCxnSpPr>
        <p:spPr>
          <a:xfrm flipH="1">
            <a:off x="1104067" y="2628791"/>
            <a:ext cx="137269" cy="54958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49CAE2-79D4-44D1-ADEB-1344EE045565}"/>
              </a:ext>
            </a:extLst>
          </p:cNvPr>
          <p:cNvCxnSpPr>
            <a:cxnSpLocks/>
          </p:cNvCxnSpPr>
          <p:nvPr/>
        </p:nvCxnSpPr>
        <p:spPr>
          <a:xfrm flipH="1">
            <a:off x="3822251" y="2501439"/>
            <a:ext cx="246315" cy="47909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CB5B4E-4A96-4B7C-80E4-879F645281DF}"/>
              </a:ext>
            </a:extLst>
          </p:cNvPr>
          <p:cNvCxnSpPr>
            <a:cxnSpLocks/>
          </p:cNvCxnSpPr>
          <p:nvPr/>
        </p:nvCxnSpPr>
        <p:spPr>
          <a:xfrm flipH="1">
            <a:off x="6734424" y="2710983"/>
            <a:ext cx="286973" cy="51970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82BA8CC-495F-46D3-B1E8-F944C2311340}"/>
              </a:ext>
            </a:extLst>
          </p:cNvPr>
          <p:cNvSpPr/>
          <p:nvPr/>
        </p:nvSpPr>
        <p:spPr>
          <a:xfrm>
            <a:off x="1241336" y="3494026"/>
            <a:ext cx="328040" cy="483748"/>
          </a:xfrm>
          <a:custGeom>
            <a:avLst/>
            <a:gdLst>
              <a:gd name="connsiteX0" fmla="*/ 173067 w 328040"/>
              <a:gd name="connsiteY0" fmla="*/ 0 h 483748"/>
              <a:gd name="connsiteX1" fmla="*/ 101148 w 328040"/>
              <a:gd name="connsiteY1" fmla="*/ 10274 h 483748"/>
              <a:gd name="connsiteX2" fmla="*/ 49777 w 328040"/>
              <a:gd name="connsiteY2" fmla="*/ 71919 h 483748"/>
              <a:gd name="connsiteX3" fmla="*/ 39503 w 328040"/>
              <a:gd name="connsiteY3" fmla="*/ 102742 h 483748"/>
              <a:gd name="connsiteX4" fmla="*/ 18954 w 328040"/>
              <a:gd name="connsiteY4" fmla="*/ 133564 h 483748"/>
              <a:gd name="connsiteX5" fmla="*/ 60051 w 328040"/>
              <a:gd name="connsiteY5" fmla="*/ 359596 h 483748"/>
              <a:gd name="connsiteX6" fmla="*/ 90873 w 328040"/>
              <a:gd name="connsiteY6" fmla="*/ 410966 h 483748"/>
              <a:gd name="connsiteX7" fmla="*/ 121696 w 328040"/>
              <a:gd name="connsiteY7" fmla="*/ 421240 h 483748"/>
              <a:gd name="connsiteX8" fmla="*/ 173067 w 328040"/>
              <a:gd name="connsiteY8" fmla="*/ 452063 h 483748"/>
              <a:gd name="connsiteX9" fmla="*/ 306631 w 328040"/>
              <a:gd name="connsiteY9" fmla="*/ 462337 h 483748"/>
              <a:gd name="connsiteX10" fmla="*/ 327179 w 328040"/>
              <a:gd name="connsiteY10" fmla="*/ 410966 h 483748"/>
              <a:gd name="connsiteX11" fmla="*/ 316905 w 328040"/>
              <a:gd name="connsiteY11" fmla="*/ 123290 h 483748"/>
              <a:gd name="connsiteX12" fmla="*/ 255260 w 328040"/>
              <a:gd name="connsiteY12" fmla="*/ 61645 h 483748"/>
              <a:gd name="connsiteX13" fmla="*/ 131970 w 328040"/>
              <a:gd name="connsiteY13" fmla="*/ 30823 h 48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8040" h="483748">
                <a:moveTo>
                  <a:pt x="173067" y="0"/>
                </a:moveTo>
                <a:cubicBezTo>
                  <a:pt x="149094" y="3425"/>
                  <a:pt x="123632" y="1280"/>
                  <a:pt x="101148" y="10274"/>
                </a:cubicBezTo>
                <a:cubicBezTo>
                  <a:pt x="83169" y="17466"/>
                  <a:pt x="60050" y="56509"/>
                  <a:pt x="49777" y="71919"/>
                </a:cubicBezTo>
                <a:cubicBezTo>
                  <a:pt x="46352" y="82193"/>
                  <a:pt x="44346" y="93055"/>
                  <a:pt x="39503" y="102742"/>
                </a:cubicBezTo>
                <a:cubicBezTo>
                  <a:pt x="33981" y="113786"/>
                  <a:pt x="19468" y="121227"/>
                  <a:pt x="18954" y="133564"/>
                </a:cubicBezTo>
                <a:cubicBezTo>
                  <a:pt x="9791" y="353487"/>
                  <a:pt x="-36075" y="327551"/>
                  <a:pt x="60051" y="359596"/>
                </a:cubicBezTo>
                <a:cubicBezTo>
                  <a:pt x="70325" y="376719"/>
                  <a:pt x="76753" y="396846"/>
                  <a:pt x="90873" y="410966"/>
                </a:cubicBezTo>
                <a:cubicBezTo>
                  <a:pt x="98531" y="418624"/>
                  <a:pt x="112409" y="415668"/>
                  <a:pt x="121696" y="421240"/>
                </a:cubicBezTo>
                <a:cubicBezTo>
                  <a:pt x="192212" y="463550"/>
                  <a:pt x="85750" y="422958"/>
                  <a:pt x="173067" y="452063"/>
                </a:cubicBezTo>
                <a:cubicBezTo>
                  <a:pt x="218378" y="482270"/>
                  <a:pt x="231041" y="500132"/>
                  <a:pt x="306631" y="462337"/>
                </a:cubicBezTo>
                <a:cubicBezTo>
                  <a:pt x="323127" y="454089"/>
                  <a:pt x="320330" y="428090"/>
                  <a:pt x="327179" y="410966"/>
                </a:cubicBezTo>
                <a:cubicBezTo>
                  <a:pt x="323754" y="315074"/>
                  <a:pt x="336254" y="217272"/>
                  <a:pt x="316905" y="123290"/>
                </a:cubicBezTo>
                <a:cubicBezTo>
                  <a:pt x="311045" y="94827"/>
                  <a:pt x="283452" y="68693"/>
                  <a:pt x="255260" y="61645"/>
                </a:cubicBezTo>
                <a:lnTo>
                  <a:pt x="131970" y="30823"/>
                </a:ln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5542F49-4FAA-4A38-B9E0-EFB6A34915CB}"/>
              </a:ext>
            </a:extLst>
          </p:cNvPr>
          <p:cNvSpPr/>
          <p:nvPr/>
        </p:nvSpPr>
        <p:spPr>
          <a:xfrm>
            <a:off x="3751093" y="3311873"/>
            <a:ext cx="448751" cy="606175"/>
          </a:xfrm>
          <a:custGeom>
            <a:avLst/>
            <a:gdLst>
              <a:gd name="connsiteX0" fmla="*/ 283531 w 448751"/>
              <a:gd name="connsiteY0" fmla="*/ 0 h 606175"/>
              <a:gd name="connsiteX1" fmla="*/ 252709 w 448751"/>
              <a:gd name="connsiteY1" fmla="*/ 51371 h 606175"/>
              <a:gd name="connsiteX2" fmla="*/ 221886 w 448751"/>
              <a:gd name="connsiteY2" fmla="*/ 61645 h 606175"/>
              <a:gd name="connsiteX3" fmla="*/ 160241 w 448751"/>
              <a:gd name="connsiteY3" fmla="*/ 113016 h 606175"/>
              <a:gd name="connsiteX4" fmla="*/ 129419 w 448751"/>
              <a:gd name="connsiteY4" fmla="*/ 123290 h 606175"/>
              <a:gd name="connsiteX5" fmla="*/ 98596 w 448751"/>
              <a:gd name="connsiteY5" fmla="*/ 154113 h 606175"/>
              <a:gd name="connsiteX6" fmla="*/ 36951 w 448751"/>
              <a:gd name="connsiteY6" fmla="*/ 205483 h 606175"/>
              <a:gd name="connsiteX7" fmla="*/ 26677 w 448751"/>
              <a:gd name="connsiteY7" fmla="*/ 236306 h 606175"/>
              <a:gd name="connsiteX8" fmla="*/ 6129 w 448751"/>
              <a:gd name="connsiteY8" fmla="*/ 267128 h 606175"/>
              <a:gd name="connsiteX9" fmla="*/ 36951 w 448751"/>
              <a:gd name="connsiteY9" fmla="*/ 554805 h 606175"/>
              <a:gd name="connsiteX10" fmla="*/ 67774 w 448751"/>
              <a:gd name="connsiteY10" fmla="*/ 585627 h 606175"/>
              <a:gd name="connsiteX11" fmla="*/ 129419 w 448751"/>
              <a:gd name="connsiteY11" fmla="*/ 606175 h 606175"/>
              <a:gd name="connsiteX12" fmla="*/ 191064 w 448751"/>
              <a:gd name="connsiteY12" fmla="*/ 595901 h 606175"/>
              <a:gd name="connsiteX13" fmla="*/ 221886 w 448751"/>
              <a:gd name="connsiteY13" fmla="*/ 565079 h 606175"/>
              <a:gd name="connsiteX14" fmla="*/ 283531 w 448751"/>
              <a:gd name="connsiteY14" fmla="*/ 534256 h 606175"/>
              <a:gd name="connsiteX15" fmla="*/ 375999 w 448751"/>
              <a:gd name="connsiteY15" fmla="*/ 452063 h 606175"/>
              <a:gd name="connsiteX16" fmla="*/ 406821 w 448751"/>
              <a:gd name="connsiteY16" fmla="*/ 421241 h 606175"/>
              <a:gd name="connsiteX17" fmla="*/ 437644 w 448751"/>
              <a:gd name="connsiteY17" fmla="*/ 390418 h 606175"/>
              <a:gd name="connsiteX18" fmla="*/ 437644 w 448751"/>
              <a:gd name="connsiteY18" fmla="*/ 256854 h 606175"/>
              <a:gd name="connsiteX19" fmla="*/ 365725 w 448751"/>
              <a:gd name="connsiteY19" fmla="*/ 205483 h 606175"/>
              <a:gd name="connsiteX20" fmla="*/ 304080 w 448751"/>
              <a:gd name="connsiteY20" fmla="*/ 164387 h 606175"/>
              <a:gd name="connsiteX21" fmla="*/ 283531 w 448751"/>
              <a:gd name="connsiteY21" fmla="*/ 143838 h 606175"/>
              <a:gd name="connsiteX22" fmla="*/ 191064 w 448751"/>
              <a:gd name="connsiteY22" fmla="*/ 113016 h 606175"/>
              <a:gd name="connsiteX23" fmla="*/ 160241 w 448751"/>
              <a:gd name="connsiteY23" fmla="*/ 71919 h 606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48751" h="606175">
                <a:moveTo>
                  <a:pt x="283531" y="0"/>
                </a:moveTo>
                <a:cubicBezTo>
                  <a:pt x="273257" y="17124"/>
                  <a:pt x="266829" y="37251"/>
                  <a:pt x="252709" y="51371"/>
                </a:cubicBezTo>
                <a:cubicBezTo>
                  <a:pt x="245051" y="59029"/>
                  <a:pt x="231573" y="56802"/>
                  <a:pt x="221886" y="61645"/>
                </a:cubicBezTo>
                <a:cubicBezTo>
                  <a:pt x="154664" y="95255"/>
                  <a:pt x="228402" y="67575"/>
                  <a:pt x="160241" y="113016"/>
                </a:cubicBezTo>
                <a:cubicBezTo>
                  <a:pt x="151230" y="119023"/>
                  <a:pt x="139693" y="119865"/>
                  <a:pt x="129419" y="123290"/>
                </a:cubicBezTo>
                <a:cubicBezTo>
                  <a:pt x="119145" y="133564"/>
                  <a:pt x="109628" y="144657"/>
                  <a:pt x="98596" y="154113"/>
                </a:cubicBezTo>
                <a:cubicBezTo>
                  <a:pt x="13103" y="227393"/>
                  <a:pt x="90340" y="152097"/>
                  <a:pt x="36951" y="205483"/>
                </a:cubicBezTo>
                <a:cubicBezTo>
                  <a:pt x="33526" y="215757"/>
                  <a:pt x="31520" y="226619"/>
                  <a:pt x="26677" y="236306"/>
                </a:cubicBezTo>
                <a:cubicBezTo>
                  <a:pt x="21155" y="247350"/>
                  <a:pt x="6586" y="254789"/>
                  <a:pt x="6129" y="267128"/>
                </a:cubicBezTo>
                <a:cubicBezTo>
                  <a:pt x="3953" y="325889"/>
                  <a:pt x="-17949" y="477945"/>
                  <a:pt x="36951" y="554805"/>
                </a:cubicBezTo>
                <a:cubicBezTo>
                  <a:pt x="45396" y="566628"/>
                  <a:pt x="55073" y="578571"/>
                  <a:pt x="67774" y="585627"/>
                </a:cubicBezTo>
                <a:cubicBezTo>
                  <a:pt x="86708" y="596146"/>
                  <a:pt x="108871" y="599326"/>
                  <a:pt x="129419" y="606175"/>
                </a:cubicBezTo>
                <a:cubicBezTo>
                  <a:pt x="149967" y="602750"/>
                  <a:pt x="172028" y="604362"/>
                  <a:pt x="191064" y="595901"/>
                </a:cubicBezTo>
                <a:cubicBezTo>
                  <a:pt x="204341" y="590000"/>
                  <a:pt x="210724" y="574381"/>
                  <a:pt x="221886" y="565079"/>
                </a:cubicBezTo>
                <a:cubicBezTo>
                  <a:pt x="266053" y="528273"/>
                  <a:pt x="237194" y="557424"/>
                  <a:pt x="283531" y="534256"/>
                </a:cubicBezTo>
                <a:cubicBezTo>
                  <a:pt x="320201" y="515921"/>
                  <a:pt x="348766" y="479296"/>
                  <a:pt x="375999" y="452063"/>
                </a:cubicBezTo>
                <a:lnTo>
                  <a:pt x="406821" y="421241"/>
                </a:lnTo>
                <a:lnTo>
                  <a:pt x="437644" y="390418"/>
                </a:lnTo>
                <a:cubicBezTo>
                  <a:pt x="445878" y="341011"/>
                  <a:pt x="457863" y="307401"/>
                  <a:pt x="437644" y="256854"/>
                </a:cubicBezTo>
                <a:cubicBezTo>
                  <a:pt x="424823" y="224801"/>
                  <a:pt x="389426" y="222412"/>
                  <a:pt x="365725" y="205483"/>
                </a:cubicBezTo>
                <a:cubicBezTo>
                  <a:pt x="298387" y="157384"/>
                  <a:pt x="370194" y="186425"/>
                  <a:pt x="304080" y="164387"/>
                </a:cubicBezTo>
                <a:cubicBezTo>
                  <a:pt x="297230" y="157537"/>
                  <a:pt x="292350" y="147846"/>
                  <a:pt x="283531" y="143838"/>
                </a:cubicBezTo>
                <a:cubicBezTo>
                  <a:pt x="253954" y="130394"/>
                  <a:pt x="191064" y="113016"/>
                  <a:pt x="191064" y="113016"/>
                </a:cubicBezTo>
                <a:cubicBezTo>
                  <a:pt x="178368" y="74928"/>
                  <a:pt x="190477" y="87036"/>
                  <a:pt x="160241" y="7191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A11D88-23B3-4A4E-9B8C-992AF323CF49}"/>
              </a:ext>
            </a:extLst>
          </p:cNvPr>
          <p:cNvCxnSpPr>
            <a:cxnSpLocks/>
          </p:cNvCxnSpPr>
          <p:nvPr/>
        </p:nvCxnSpPr>
        <p:spPr>
          <a:xfrm flipH="1" flipV="1">
            <a:off x="10319491" y="4470034"/>
            <a:ext cx="512001" cy="29219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1FD5EA0-D71E-440A-9630-398C3DA67971}"/>
              </a:ext>
            </a:extLst>
          </p:cNvPr>
          <p:cNvSpPr txBox="1"/>
          <p:nvPr/>
        </p:nvSpPr>
        <p:spPr>
          <a:xfrm>
            <a:off x="10103734" y="4413138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921C73-C3ED-46C2-96B1-07A2B3BE12E6}"/>
              </a:ext>
            </a:extLst>
          </p:cNvPr>
          <p:cNvSpPr txBox="1"/>
          <p:nvPr/>
        </p:nvSpPr>
        <p:spPr>
          <a:xfrm>
            <a:off x="10681059" y="4249197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FFEC43-C178-4FB6-9632-823D9FC1E19F}"/>
              </a:ext>
            </a:extLst>
          </p:cNvPr>
          <p:cNvSpPr txBox="1"/>
          <p:nvPr/>
        </p:nvSpPr>
        <p:spPr>
          <a:xfrm>
            <a:off x="10574639" y="3351946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4FE4C7-D627-4361-95E9-AF7BAE601CD3}"/>
              </a:ext>
            </a:extLst>
          </p:cNvPr>
          <p:cNvSpPr txBox="1"/>
          <p:nvPr/>
        </p:nvSpPr>
        <p:spPr>
          <a:xfrm>
            <a:off x="10055532" y="3218277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900504-161E-4BB1-A314-B72CEC46CC60}"/>
              </a:ext>
            </a:extLst>
          </p:cNvPr>
          <p:cNvSpPr txBox="1"/>
          <p:nvPr/>
        </p:nvSpPr>
        <p:spPr>
          <a:xfrm>
            <a:off x="9810989" y="3618627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07912C-396D-48BF-AD32-C3EFD29E3588}"/>
              </a:ext>
            </a:extLst>
          </p:cNvPr>
          <p:cNvSpPr txBox="1"/>
          <p:nvPr/>
        </p:nvSpPr>
        <p:spPr>
          <a:xfrm>
            <a:off x="9596220" y="3215897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4BC890-8F71-47C2-9384-B8F683171D55}"/>
              </a:ext>
            </a:extLst>
          </p:cNvPr>
          <p:cNvSpPr txBox="1"/>
          <p:nvPr/>
        </p:nvSpPr>
        <p:spPr>
          <a:xfrm>
            <a:off x="9104841" y="3186248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022759-300C-4E37-9250-41E306CA4377}"/>
              </a:ext>
            </a:extLst>
          </p:cNvPr>
          <p:cNvSpPr txBox="1"/>
          <p:nvPr/>
        </p:nvSpPr>
        <p:spPr>
          <a:xfrm>
            <a:off x="8715936" y="3642050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163D57-E7E0-4E7A-8542-B25D260ECF83}"/>
              </a:ext>
            </a:extLst>
          </p:cNvPr>
          <p:cNvSpPr txBox="1"/>
          <p:nvPr/>
        </p:nvSpPr>
        <p:spPr>
          <a:xfrm>
            <a:off x="8963018" y="4402942"/>
            <a:ext cx="24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5180D9-9EC6-4668-8BA5-7F8102BD627F}"/>
              </a:ext>
            </a:extLst>
          </p:cNvPr>
          <p:cNvSpPr txBox="1"/>
          <p:nvPr/>
        </p:nvSpPr>
        <p:spPr>
          <a:xfrm>
            <a:off x="9583227" y="4428805"/>
            <a:ext cx="42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10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01B209-0CBB-4340-9D0F-E4C310D7CD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1040" y="637920"/>
              <a:ext cx="11658240" cy="5534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01B209-0CBB-4340-9D0F-E4C310D7CD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680" y="628560"/>
                <a:ext cx="11676960" cy="55533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9F564ED-82CB-4FF7-AE19-4CB9234A0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400"/>
    </mc:Choice>
    <mc:Fallback xmlns="">
      <p:transition spd="slow" advTm="169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1BC3D1-72DF-4344-8FFE-D823369F9816}"/>
              </a:ext>
            </a:extLst>
          </p:cNvPr>
          <p:cNvGrpSpPr/>
          <p:nvPr/>
        </p:nvGrpSpPr>
        <p:grpSpPr>
          <a:xfrm>
            <a:off x="3535027" y="118517"/>
            <a:ext cx="3609843" cy="634322"/>
            <a:chOff x="3535027" y="118517"/>
            <a:chExt cx="4252986" cy="6343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37C014-4AAF-48E7-9AE6-082EFAA6B977}"/>
                </a:ext>
              </a:extLst>
            </p:cNvPr>
            <p:cNvSpPr/>
            <p:nvPr/>
          </p:nvSpPr>
          <p:spPr>
            <a:xfrm>
              <a:off x="3535027" y="123998"/>
              <a:ext cx="3872639" cy="62884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670AFE-47CE-4D7A-A73D-B7266A748C0D}"/>
                </a:ext>
              </a:extLst>
            </p:cNvPr>
            <p:cNvSpPr txBox="1"/>
            <p:nvPr/>
          </p:nvSpPr>
          <p:spPr>
            <a:xfrm>
              <a:off x="3637492" y="118517"/>
              <a:ext cx="41505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Times" panose="02020603050405020304" pitchFamily="18" charset="0"/>
                  <a:cs typeface="Times" panose="02020603050405020304" pitchFamily="18" charset="0"/>
                </a:rPr>
                <a:t>9. Trivial Naming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F9FB87B-D57A-4213-A87B-F64B525025AC}"/>
              </a:ext>
            </a:extLst>
          </p:cNvPr>
          <p:cNvSpPr txBox="1"/>
          <p:nvPr/>
        </p:nvSpPr>
        <p:spPr>
          <a:xfrm>
            <a:off x="383652" y="931275"/>
            <a:ext cx="760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Common/Trivial naming: (Before IUPAC Naming)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1. Naming based on their origin/source or specific property.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046F1-7E70-4272-A8A1-12C36C6CBD4B}"/>
              </a:ext>
            </a:extLst>
          </p:cNvPr>
          <p:cNvSpPr txBox="1"/>
          <p:nvPr/>
        </p:nvSpPr>
        <p:spPr>
          <a:xfrm>
            <a:off x="338592" y="1955599"/>
            <a:ext cx="82197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1. Citric acid citrus fruits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2. Formic acid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formica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(ant in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latin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3. CHCl</a:t>
            </a:r>
            <a:r>
              <a:rPr lang="en-US" sz="2000" baseline="-25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 chloroform (chlorination of drinking water &amp; swimming pools)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4. CH</a:t>
            </a:r>
            <a:r>
              <a:rPr lang="en-US" sz="2000" baseline="-25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-CO-CH</a:t>
            </a:r>
            <a:r>
              <a:rPr lang="en-US" sz="2000" baseline="-25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 acetone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5. CH</a:t>
            </a:r>
            <a:r>
              <a:rPr lang="en-US" sz="2000" baseline="-25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-COOH  acetic acid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6. C</a:t>
            </a:r>
            <a:r>
              <a:rPr lang="en-US" sz="2000" baseline="-25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6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H</a:t>
            </a:r>
            <a:r>
              <a:rPr lang="en-US" sz="2000" baseline="-25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6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 benzene (gum benzoin, aromatic resin)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7. CH</a:t>
            </a:r>
            <a:r>
              <a:rPr lang="en-US" sz="2000" baseline="-25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4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 methane</a:t>
            </a:r>
          </a:p>
        </p:txBody>
      </p:sp>
      <p:pic>
        <p:nvPicPr>
          <p:cNvPr id="10" name="Picture 9" descr="A insect on the ground&#10;&#10;Description automatically generated">
            <a:extLst>
              <a:ext uri="{FF2B5EF4-FFF2-40B4-BE49-F238E27FC236}">
                <a16:creationId xmlns:a16="http://schemas.microsoft.com/office/drawing/2014/main" id="{6B50A2C5-D144-4A2F-AB5E-766D6830DE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8" t="30112" r="14218" b="8015"/>
          <a:stretch/>
        </p:blipFill>
        <p:spPr>
          <a:xfrm>
            <a:off x="9477737" y="2816444"/>
            <a:ext cx="1770662" cy="1225112"/>
          </a:xfrm>
          <a:prstGeom prst="rect">
            <a:avLst/>
          </a:prstGeom>
          <a:ln w="38100" cap="sq">
            <a:solidFill>
              <a:srgbClr val="0000FF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A group of oranges on a table&#10;&#10;Description automatically generated">
            <a:extLst>
              <a:ext uri="{FF2B5EF4-FFF2-40B4-BE49-F238E27FC236}">
                <a16:creationId xmlns:a16="http://schemas.microsoft.com/office/drawing/2014/main" id="{36BE09A4-3B6B-4D2D-9E34-C633521745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633" y="553499"/>
            <a:ext cx="2650755" cy="1463438"/>
          </a:xfrm>
          <a:prstGeom prst="rect">
            <a:avLst/>
          </a:prstGeom>
          <a:ln w="38100" cap="sq">
            <a:solidFill>
              <a:srgbClr val="FF006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picture containing star&#10;&#10;Description automatically generated">
            <a:extLst>
              <a:ext uri="{FF2B5EF4-FFF2-40B4-BE49-F238E27FC236}">
                <a16:creationId xmlns:a16="http://schemas.microsoft.com/office/drawing/2014/main" id="{0BA0A832-044B-4200-9EBC-2F85D4F7C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998" y="4921394"/>
            <a:ext cx="1168872" cy="1257808"/>
          </a:xfrm>
          <a:prstGeom prst="rect">
            <a:avLst/>
          </a:prstGeom>
        </p:spPr>
      </p:pic>
      <p:pic>
        <p:nvPicPr>
          <p:cNvPr id="11" name="Picture 10" descr="A picture containing shirt&#10;&#10;Description automatically generated">
            <a:extLst>
              <a:ext uri="{FF2B5EF4-FFF2-40B4-BE49-F238E27FC236}">
                <a16:creationId xmlns:a16="http://schemas.microsoft.com/office/drawing/2014/main" id="{1A0EB7FF-F432-4DC4-AD3D-3A6F2D7722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664" y="4899160"/>
            <a:ext cx="1308629" cy="12578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48A792-F757-4B21-A606-41C10AC48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41" y="4876926"/>
            <a:ext cx="1118052" cy="1302276"/>
          </a:xfrm>
          <a:prstGeom prst="rect">
            <a:avLst/>
          </a:prstGeom>
        </p:spPr>
      </p:pic>
      <p:pic>
        <p:nvPicPr>
          <p:cNvPr id="16" name="Picture 15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D2EDCAF3-3DEB-487A-8BC8-9A6E3C59EC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212" y="4841064"/>
            <a:ext cx="1137110" cy="143568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5D06294-3B96-4830-B351-FDF6FA504C21}"/>
              </a:ext>
            </a:extLst>
          </p:cNvPr>
          <p:cNvGrpSpPr/>
          <p:nvPr/>
        </p:nvGrpSpPr>
        <p:grpSpPr>
          <a:xfrm>
            <a:off x="265312" y="4757331"/>
            <a:ext cx="2438400" cy="1421871"/>
            <a:chOff x="4449809" y="5030016"/>
            <a:chExt cx="2438400" cy="1421871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3EDA6F7-0783-4C86-917C-02B28A1B0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49809" y="5030016"/>
              <a:ext cx="2438400" cy="11049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D9399-462C-4463-8BA3-D373E147188E}"/>
                </a:ext>
              </a:extLst>
            </p:cNvPr>
            <p:cNvSpPr txBox="1"/>
            <p:nvPr/>
          </p:nvSpPr>
          <p:spPr>
            <a:xfrm>
              <a:off x="5319175" y="6144110"/>
              <a:ext cx="980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>
                  <a:latin typeface="Times" panose="02020603050405020304" pitchFamily="18" charset="0"/>
                  <a:cs typeface="Times" panose="02020603050405020304" pitchFamily="18" charset="0"/>
                </a:rPr>
                <a:t>Citric acid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9DE4F8-3755-45E6-BF7A-CB025B4192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7360" y="1826280"/>
              <a:ext cx="11091960" cy="4633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9DE4F8-3755-45E6-BF7A-CB025B419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8000" y="1816920"/>
                <a:ext cx="11110680" cy="46522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BFE49E9-8F02-4358-BA0A-AFAF64DB8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27"/>
    </mc:Choice>
    <mc:Fallback xmlns="">
      <p:transition spd="slow" advTm="72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3887C8B-E86B-439B-94F9-1DF7BC8DDCCC}"/>
              </a:ext>
            </a:extLst>
          </p:cNvPr>
          <p:cNvSpPr txBox="1"/>
          <p:nvPr/>
        </p:nvSpPr>
        <p:spPr>
          <a:xfrm>
            <a:off x="2423599" y="4237006"/>
            <a:ext cx="9693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Spiro Compounds:</a:t>
            </a:r>
          </a:p>
          <a:p>
            <a:pPr algn="just"/>
            <a:r>
              <a:rPr lang="en-US" sz="2000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1. Use prefix </a:t>
            </a:r>
            <a:r>
              <a:rPr lang="en-US" sz="2000" u="sng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Spiro</a:t>
            </a:r>
            <a:r>
              <a:rPr lang="en-US" sz="2000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before </a:t>
            </a:r>
            <a:r>
              <a:rPr lang="en-US" sz="2000" u="sng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alkane</a:t>
            </a:r>
            <a:r>
              <a:rPr lang="en-US" sz="2000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and number of carbons of two rings in between.</a:t>
            </a:r>
          </a:p>
          <a:p>
            <a:pPr algn="just"/>
            <a:r>
              <a:rPr lang="en-US" sz="2000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2. Write the number of carbons of two rings in ascending order within brackets.</a:t>
            </a:r>
          </a:p>
          <a:p>
            <a:pPr algn="just"/>
            <a:r>
              <a:rPr lang="en-US" sz="2000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3. If substituents: smaller ring’s carbon adjacent to quaternary spiro carbon gets 1st.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1018C-E9C5-4BD4-AD75-389C97099B6A}"/>
              </a:ext>
            </a:extLst>
          </p:cNvPr>
          <p:cNvSpPr txBox="1"/>
          <p:nvPr/>
        </p:nvSpPr>
        <p:spPr>
          <a:xfrm>
            <a:off x="1637567" y="53755"/>
            <a:ext cx="6489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IUPAC Advanced-2 Course: </a:t>
            </a:r>
            <a:r>
              <a:rPr lang="en-US" sz="28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11683-E921-4513-A0A9-B51142CE2936}"/>
              </a:ext>
            </a:extLst>
          </p:cNvPr>
          <p:cNvSpPr txBox="1"/>
          <p:nvPr/>
        </p:nvSpPr>
        <p:spPr>
          <a:xfrm>
            <a:off x="2423600" y="940385"/>
            <a:ext cx="82802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Alicyclic Compounds Containing Functional Groups: (</a:t>
            </a:r>
            <a:r>
              <a:rPr lang="en-US" sz="2000" b="1" u="sng" dirty="0" err="1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Lactums</a:t>
            </a:r>
            <a:r>
              <a:rPr lang="en-US" sz="2000" b="1" u="sng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</a:p>
          <a:p>
            <a:pPr algn="just"/>
            <a:r>
              <a:rPr lang="en-US" sz="2000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1. </a:t>
            </a:r>
            <a:r>
              <a:rPr lang="en-US" sz="2000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Cyclic amides (</a:t>
            </a:r>
            <a:r>
              <a:rPr lang="en-US" sz="2000" dirty="0" err="1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lactum</a:t>
            </a:r>
            <a:r>
              <a:rPr lang="en-US" sz="2000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): 2-azacycloalkanone</a:t>
            </a:r>
          </a:p>
          <a:p>
            <a:pPr algn="just"/>
            <a:r>
              <a:rPr lang="en-US" sz="2000" b="1" u="sng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Alicyclic Compounds Containing Functional Groups: (Lactones)</a:t>
            </a:r>
          </a:p>
          <a:p>
            <a:pPr algn="just"/>
            <a:r>
              <a:rPr lang="en-US" sz="2000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2. </a:t>
            </a:r>
            <a:r>
              <a:rPr lang="en-US" sz="2000" dirty="0">
                <a:solidFill>
                  <a:srgbClr val="18B503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Cyclic esters (lactone): 2-oxacycloalkanone</a:t>
            </a:r>
            <a:endParaRPr lang="en-US" sz="2000" dirty="0">
              <a:solidFill>
                <a:srgbClr val="18B503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0FEF1-97AA-46ED-B965-70E89DFE6378}"/>
              </a:ext>
            </a:extLst>
          </p:cNvPr>
          <p:cNvSpPr txBox="1"/>
          <p:nvPr/>
        </p:nvSpPr>
        <p:spPr>
          <a:xfrm>
            <a:off x="270725" y="2397009"/>
            <a:ext cx="113101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Bicyclo alkanes:</a:t>
            </a:r>
          </a:p>
          <a:p>
            <a:pPr algn="just"/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1. Write prefix </a:t>
            </a:r>
            <a:r>
              <a:rPr lang="en-US" sz="2000" u="sng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Bicyclo</a:t>
            </a:r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before </a:t>
            </a:r>
            <a:r>
              <a:rPr lang="en-US" sz="2000" u="sng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alkane</a:t>
            </a:r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and the number of bridge carbons in brackets between the two. </a:t>
            </a:r>
          </a:p>
          <a:p>
            <a:pPr algn="just"/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2. Write the numbers in descending order within brackets</a:t>
            </a:r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 “</a:t>
            </a:r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Bicyclo [</a:t>
            </a:r>
            <a:r>
              <a:rPr lang="en-US" sz="2000" dirty="0" err="1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x.y.z</a:t>
            </a:r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] alkane”. Where, x&gt;y&gt;z.</a:t>
            </a:r>
          </a:p>
          <a:p>
            <a:pPr algn="just"/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3. If substituents present: </a:t>
            </a:r>
          </a:p>
          <a:p>
            <a:pPr algn="just"/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  <a:r>
              <a:rPr lang="en-US" sz="2000" baseline="30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st</a:t>
            </a:r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 bridge head </a:t>
            </a:r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longest bridge medium-sized bridge smallest bridge.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775472-1108-443F-A0F0-FC4C34DF5AEC}"/>
              </a:ext>
            </a:extLst>
          </p:cNvPr>
          <p:cNvSpPr txBox="1"/>
          <p:nvPr/>
        </p:nvSpPr>
        <p:spPr>
          <a:xfrm>
            <a:off x="270725" y="5738404"/>
            <a:ext cx="7601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Common/Trivial naming: (Before IUPAC Naming)</a:t>
            </a:r>
          </a:p>
          <a:p>
            <a:pPr algn="just"/>
            <a:r>
              <a:rPr lang="en-US" sz="20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1. Naming based on their origin/source or specific property.</a:t>
            </a:r>
            <a:endParaRPr lang="en-US" sz="2000" dirty="0">
              <a:solidFill>
                <a:srgbClr val="7030A0"/>
              </a:solidFill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389087-EDB8-4F17-8401-956E0E7493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57000" y="1180440"/>
              <a:ext cx="7759080" cy="5414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389087-EDB8-4F17-8401-956E0E7493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7640" y="1171080"/>
                <a:ext cx="7777800" cy="5433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68D054-1789-467F-B979-AD49C54EA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9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97"/>
    </mc:Choice>
    <mc:Fallback xmlns="">
      <p:transition spd="slow" advTm="94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evice, meter&#10;&#10;Description automatically generated">
            <a:extLst>
              <a:ext uri="{FF2B5EF4-FFF2-40B4-BE49-F238E27FC236}">
                <a16:creationId xmlns:a16="http://schemas.microsoft.com/office/drawing/2014/main" id="{2923EF35-FFC6-4252-8249-E5C8D2F37F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05"/>
          <a:stretch/>
        </p:blipFill>
        <p:spPr>
          <a:xfrm>
            <a:off x="324380" y="1215426"/>
            <a:ext cx="3697194" cy="243812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88B4C9D-C142-41C4-A34B-2D8FF92CD83A}"/>
              </a:ext>
            </a:extLst>
          </p:cNvPr>
          <p:cNvSpPr txBox="1"/>
          <p:nvPr/>
        </p:nvSpPr>
        <p:spPr>
          <a:xfrm>
            <a:off x="4269248" y="39040"/>
            <a:ext cx="266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PRACTICE</a:t>
            </a:r>
            <a:endParaRPr lang="en-US" sz="3600" b="1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9C1795-6F2B-474F-811F-78207A3F5AA8}"/>
              </a:ext>
            </a:extLst>
          </p:cNvPr>
          <p:cNvSpPr/>
          <p:nvPr/>
        </p:nvSpPr>
        <p:spPr>
          <a:xfrm>
            <a:off x="472577" y="1635418"/>
            <a:ext cx="318499" cy="359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</a:t>
            </a:r>
          </a:p>
        </p:txBody>
      </p:sp>
      <p:pic>
        <p:nvPicPr>
          <p:cNvPr id="6" name="Picture 5" descr="A picture containing meter, player, clock&#10;&#10;Description automatically generated">
            <a:extLst>
              <a:ext uri="{FF2B5EF4-FFF2-40B4-BE49-F238E27FC236}">
                <a16:creationId xmlns:a16="http://schemas.microsoft.com/office/drawing/2014/main" id="{9ABAE4CF-E190-4426-A472-3B1076B559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57"/>
          <a:stretch/>
        </p:blipFill>
        <p:spPr>
          <a:xfrm>
            <a:off x="5470467" y="1413210"/>
            <a:ext cx="1812333" cy="1563585"/>
          </a:xfrm>
          <a:prstGeom prst="rect">
            <a:avLst/>
          </a:prstGeom>
        </p:spPr>
      </p:pic>
      <p:pic>
        <p:nvPicPr>
          <p:cNvPr id="10" name="Picture 9" descr="A picture containing meter&#10;&#10;Description automatically generated">
            <a:extLst>
              <a:ext uri="{FF2B5EF4-FFF2-40B4-BE49-F238E27FC236}">
                <a16:creationId xmlns:a16="http://schemas.microsoft.com/office/drawing/2014/main" id="{0BC46E53-B843-4159-BC73-05A0F21E81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83"/>
          <a:stretch/>
        </p:blipFill>
        <p:spPr>
          <a:xfrm>
            <a:off x="9091075" y="1362040"/>
            <a:ext cx="2782425" cy="1722128"/>
          </a:xfrm>
          <a:prstGeom prst="rect">
            <a:avLst/>
          </a:prstGeom>
        </p:spPr>
      </p:pic>
      <p:pic>
        <p:nvPicPr>
          <p:cNvPr id="12" name="Picture 11" descr="A picture containing shirt, clock&#10;&#10;Description automatically generated">
            <a:extLst>
              <a:ext uri="{FF2B5EF4-FFF2-40B4-BE49-F238E27FC236}">
                <a16:creationId xmlns:a16="http://schemas.microsoft.com/office/drawing/2014/main" id="{1C751635-98FE-4B8B-AA98-B6E30EAF136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50"/>
          <a:stretch/>
        </p:blipFill>
        <p:spPr>
          <a:xfrm>
            <a:off x="791076" y="4520472"/>
            <a:ext cx="3748015" cy="1307034"/>
          </a:xfrm>
          <a:prstGeom prst="rect">
            <a:avLst/>
          </a:prstGeom>
        </p:spPr>
      </p:pic>
      <p:pic>
        <p:nvPicPr>
          <p:cNvPr id="14" name="Picture 13" descr="A close up of a screen&#10;&#10;Description automatically generated">
            <a:extLst>
              <a:ext uri="{FF2B5EF4-FFF2-40B4-BE49-F238E27FC236}">
                <a16:creationId xmlns:a16="http://schemas.microsoft.com/office/drawing/2014/main" id="{FD5CD7BC-AF7A-4E7B-8592-6D4913C151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5"/>
          <a:stretch/>
        </p:blipFill>
        <p:spPr>
          <a:xfrm>
            <a:off x="6376633" y="3521466"/>
            <a:ext cx="3805188" cy="3203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D2202A-12A4-4F52-AD18-A1521028025E}"/>
              </a:ext>
            </a:extLst>
          </p:cNvPr>
          <p:cNvSpPr/>
          <p:nvPr/>
        </p:nvSpPr>
        <p:spPr>
          <a:xfrm>
            <a:off x="4880604" y="1362040"/>
            <a:ext cx="318499" cy="359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7A4997-BE6D-4028-914D-7DD2FA210B9D}"/>
              </a:ext>
            </a:extLst>
          </p:cNvPr>
          <p:cNvSpPr/>
          <p:nvPr/>
        </p:nvSpPr>
        <p:spPr>
          <a:xfrm>
            <a:off x="8413194" y="1455620"/>
            <a:ext cx="318499" cy="359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3457C1-BB9D-4966-94D9-5AA06D3FAA9F}"/>
              </a:ext>
            </a:extLst>
          </p:cNvPr>
          <p:cNvSpPr/>
          <p:nvPr/>
        </p:nvSpPr>
        <p:spPr>
          <a:xfrm>
            <a:off x="6058134" y="4365428"/>
            <a:ext cx="318499" cy="359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F7C8DF-0763-4BF4-B559-28BADE56A8B9}"/>
              </a:ext>
            </a:extLst>
          </p:cNvPr>
          <p:cNvSpPr/>
          <p:nvPr/>
        </p:nvSpPr>
        <p:spPr>
          <a:xfrm>
            <a:off x="1205952" y="4668374"/>
            <a:ext cx="318499" cy="359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4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5D5E22E-48BA-4F1A-93B5-83F8003122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51"/>
    </mc:Choice>
    <mc:Fallback xmlns="">
      <p:transition spd="slow" advTm="32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33" x="3619500" y="6554788"/>
          <p14:tracePt t="3038" x="3563938" y="6259513"/>
          <p14:tracePt t="3047" x="3524250" y="5924550"/>
          <p14:tracePt t="3055" x="3413125" y="5581650"/>
          <p14:tracePt t="3063" x="3357563" y="5222875"/>
          <p14:tracePt t="3071" x="3252788" y="4895850"/>
          <p14:tracePt t="3079" x="3157538" y="4529138"/>
          <p14:tracePt t="3087" x="3070225" y="4202113"/>
          <p14:tracePt t="3095" x="2990850" y="3922713"/>
          <p14:tracePt t="3103" x="2917825" y="3684588"/>
          <p14:tracePt t="3111" x="2854325" y="3444875"/>
          <p14:tracePt t="3119" x="2806700" y="3309938"/>
          <p14:tracePt t="3128" x="2774950" y="3205163"/>
          <p14:tracePt t="3136" x="2743200" y="3117850"/>
          <p14:tracePt t="3147" x="2727325" y="3046413"/>
          <p14:tracePt t="3152" x="2711450" y="3006725"/>
          <p14:tracePt t="3162" x="2703513" y="2967038"/>
          <p14:tracePt t="3170" x="2695575" y="2943225"/>
          <p14:tracePt t="3175" x="2695575" y="2919413"/>
          <p14:tracePt t="3183" x="2695575" y="2901950"/>
          <p14:tracePt t="3191" x="2687638" y="2886075"/>
          <p14:tracePt t="3199" x="2687638" y="2870200"/>
          <p14:tracePt t="3207" x="2687638" y="2862263"/>
          <p14:tracePt t="3228" x="2687638" y="2846388"/>
          <p14:tracePt t="3234" x="2679700" y="2846388"/>
          <p14:tracePt t="3239" x="2679700" y="2838450"/>
          <p14:tracePt t="3247" x="2671763" y="2830513"/>
          <p14:tracePt t="3255" x="2655888" y="2814638"/>
          <p14:tracePt t="3263" x="2647950" y="2806700"/>
          <p14:tracePt t="3271" x="2632075" y="2790825"/>
          <p14:tracePt t="3278" x="2616200" y="2774950"/>
          <p14:tracePt t="3287" x="2582863" y="2743200"/>
          <p14:tracePt t="3295" x="2559050" y="2719388"/>
          <p14:tracePt t="3304" x="2535238" y="2695575"/>
          <p14:tracePt t="3312" x="2519363" y="2695575"/>
          <p14:tracePt t="3319" x="2511425" y="2687638"/>
          <p14:tracePt t="3326" x="2503488" y="2687638"/>
          <p14:tracePt t="3343" x="2495550" y="2687638"/>
          <p14:tracePt t="3352" x="2487613" y="2687638"/>
          <p14:tracePt t="3361" x="2471738" y="2687638"/>
          <p14:tracePt t="3368" x="2447925" y="2687638"/>
          <p14:tracePt t="3376" x="2424113" y="2719388"/>
          <p14:tracePt t="3386" x="2392363" y="2759075"/>
          <p14:tracePt t="3391" x="2360613" y="2806700"/>
          <p14:tracePt t="3399" x="2328863" y="2854325"/>
          <p14:tracePt t="3407" x="2305050" y="2901950"/>
          <p14:tracePt t="3414" x="2289175" y="2927350"/>
          <p14:tracePt t="3424" x="2289175" y="2943225"/>
          <p14:tracePt t="3433" x="2273300" y="2959100"/>
          <p14:tracePt t="3441" x="2273300" y="2967038"/>
          <p14:tracePt t="3456" x="2273300" y="2974975"/>
          <p14:tracePt t="3545" x="2265363" y="2982913"/>
          <p14:tracePt t="3560" x="2255838" y="2982913"/>
          <p14:tracePt t="3569" x="2247900" y="2982913"/>
          <p14:tracePt t="3584" x="2239963" y="2982913"/>
          <p14:tracePt t="3616" x="2232025" y="2982913"/>
          <p14:tracePt t="3625" x="2224088" y="2974975"/>
          <p14:tracePt t="3632" x="2224088" y="2959100"/>
          <p14:tracePt t="3640" x="2224088" y="2909888"/>
          <p14:tracePt t="3648" x="2224088" y="2854325"/>
          <p14:tracePt t="3656" x="2232025" y="2782888"/>
          <p14:tracePt t="3663" x="2239963" y="2719388"/>
          <p14:tracePt t="3671" x="2265363" y="2640013"/>
          <p14:tracePt t="3680" x="2273300" y="2576513"/>
          <p14:tracePt t="3687" x="2297113" y="2487613"/>
          <p14:tracePt t="3696" x="2312988" y="2400300"/>
          <p14:tracePt t="3704" x="2336800" y="2312988"/>
          <p14:tracePt t="3711" x="2376488" y="2241550"/>
          <p14:tracePt t="3719" x="2392363" y="2160588"/>
          <p14:tracePt t="3727" x="2408238" y="2105025"/>
          <p14:tracePt t="3737" x="2408238" y="2073275"/>
          <p14:tracePt t="3748" x="2416175" y="2049463"/>
          <p14:tracePt t="3753" x="2416175" y="2033588"/>
          <p14:tracePt t="3759" x="2416175" y="2025650"/>
          <p14:tracePt t="3775" x="2416175" y="2017713"/>
          <p14:tracePt t="3793" x="2416175" y="2009775"/>
          <p14:tracePt t="3800" x="2408238" y="2001838"/>
          <p14:tracePt t="3810" x="2384425" y="1993900"/>
          <p14:tracePt t="3816" x="2360613" y="1993900"/>
          <p14:tracePt t="3824" x="2336800" y="1993900"/>
          <p14:tracePt t="3831" x="2312988" y="1993900"/>
          <p14:tracePt t="3840" x="2289175" y="1985963"/>
          <p14:tracePt t="3848" x="2255838" y="1978025"/>
          <p14:tracePt t="3856" x="2216150" y="1978025"/>
          <p14:tracePt t="3862" x="2160588" y="1970088"/>
          <p14:tracePt t="3871" x="2089150" y="1962150"/>
          <p14:tracePt t="3878" x="2025650" y="1954213"/>
          <p14:tracePt t="3887" x="1970088" y="1946275"/>
          <p14:tracePt t="3895" x="1922463" y="1938338"/>
          <p14:tracePt t="3903" x="1881188" y="1938338"/>
          <p14:tracePt t="3911" x="1841500" y="1938338"/>
          <p14:tracePt t="3919" x="1809750" y="1938338"/>
          <p14:tracePt t="3927" x="1785938" y="1938338"/>
          <p14:tracePt t="3936" x="1754188" y="1938338"/>
          <p14:tracePt t="3944" x="1714500" y="1954213"/>
          <p14:tracePt t="3952" x="1666875" y="1962150"/>
          <p14:tracePt t="3960" x="1651000" y="1978025"/>
          <p14:tracePt t="3980" x="1619250" y="2017713"/>
          <p14:tracePt t="3984" x="1611313" y="2033588"/>
          <p14:tracePt t="3994" x="1603375" y="2049463"/>
          <p14:tracePt t="4002" x="1603375" y="2073275"/>
          <p14:tracePt t="4007" x="1603375" y="2097088"/>
          <p14:tracePt t="4016" x="1635125" y="2144713"/>
          <p14:tracePt t="4025" x="1674813" y="2200275"/>
          <p14:tracePt t="4033" x="1730375" y="2257425"/>
          <p14:tracePt t="4038" x="1793875" y="2320925"/>
          <p14:tracePt t="4047" x="1865313" y="2368550"/>
          <p14:tracePt t="4055" x="1912938" y="2416175"/>
          <p14:tracePt t="4063" x="1954213" y="2455863"/>
          <p14:tracePt t="4071" x="1970088" y="2479675"/>
          <p14:tracePt t="4079" x="1993900" y="2503488"/>
          <p14:tracePt t="4087" x="1993900" y="2511425"/>
          <p14:tracePt t="4095" x="2009775" y="2527300"/>
          <p14:tracePt t="4103" x="2009775" y="2535238"/>
          <p14:tracePt t="4111" x="2017713" y="2551113"/>
          <p14:tracePt t="4119" x="2025650" y="2559050"/>
          <p14:tracePt t="4127" x="2025650" y="2566988"/>
          <p14:tracePt t="4135" x="2041525" y="2576513"/>
          <p14:tracePt t="4143" x="2065338" y="2584450"/>
          <p14:tracePt t="4151" x="2097088" y="2592388"/>
          <p14:tracePt t="4160" x="2176463" y="2592388"/>
          <p14:tracePt t="4167" x="2255838" y="2592388"/>
          <p14:tracePt t="4175" x="2384425" y="2592388"/>
          <p14:tracePt t="4183" x="2551113" y="2584450"/>
          <p14:tracePt t="4195" x="2767013" y="2519363"/>
          <p14:tracePt t="4201" x="2941638" y="2455863"/>
          <p14:tracePt t="4211" x="3054350" y="2416175"/>
          <p14:tracePt t="4216" x="3165475" y="2352675"/>
          <p14:tracePt t="4226" x="3213100" y="2305050"/>
          <p14:tracePt t="4231" x="3236913" y="2257425"/>
          <p14:tracePt t="4239" x="3244850" y="2208213"/>
          <p14:tracePt t="4247" x="3244850" y="2176463"/>
          <p14:tracePt t="4256" x="3244850" y="2144713"/>
          <p14:tracePt t="4266" x="3244850" y="2120900"/>
          <p14:tracePt t="4272" x="3236913" y="2105025"/>
          <p14:tracePt t="4280" x="3221038" y="2089150"/>
          <p14:tracePt t="4291" x="3221038" y="2081213"/>
          <p14:tracePt t="4295" x="3213100" y="2073275"/>
          <p14:tracePt t="4303" x="3205163" y="2073275"/>
          <p14:tracePt t="4310" x="3197225" y="2073275"/>
          <p14:tracePt t="4319" x="3181350" y="2065338"/>
          <p14:tracePt t="4328" x="3165475" y="2057400"/>
          <p14:tracePt t="4343" x="3149600" y="2057400"/>
          <p14:tracePt t="4351" x="3133725" y="2041525"/>
          <p14:tracePt t="4367" x="3117850" y="2025650"/>
          <p14:tracePt t="4375" x="3094038" y="2009775"/>
          <p14:tracePt t="4383" x="3078163" y="1993900"/>
          <p14:tracePt t="4391" x="3054350" y="1978025"/>
          <p14:tracePt t="4400" x="3038475" y="1970088"/>
          <p14:tracePt t="4409" x="3006725" y="1946275"/>
          <p14:tracePt t="4416" x="2990850" y="1938338"/>
          <p14:tracePt t="4425" x="2974975" y="1922463"/>
          <p14:tracePt t="4432" x="2957513" y="1914525"/>
          <p14:tracePt t="4441" x="2949575" y="1906588"/>
          <p14:tracePt t="4448" x="2941638" y="1898650"/>
          <p14:tracePt t="4454" x="2917825" y="1890713"/>
          <p14:tracePt t="4463" x="2917825" y="1881188"/>
          <p14:tracePt t="4471" x="2909888" y="1881188"/>
          <p14:tracePt t="4479" x="2894013" y="1873250"/>
          <p14:tracePt t="4495" x="2886075" y="1865313"/>
          <p14:tracePt t="4503" x="2878138" y="1865313"/>
          <p14:tracePt t="4511" x="2870200" y="1865313"/>
          <p14:tracePt t="4524" x="2862263" y="1865313"/>
          <p14:tracePt t="4527" x="2854325" y="1865313"/>
          <p14:tracePt t="4535" x="2838450" y="1865313"/>
          <p14:tracePt t="4545" x="2822575" y="1865313"/>
          <p14:tracePt t="4552" x="2798763" y="1865313"/>
          <p14:tracePt t="4561" x="2774950" y="1865313"/>
          <p14:tracePt t="4569" x="2743200" y="1865313"/>
          <p14:tracePt t="4579" x="2711450" y="1865313"/>
          <p14:tracePt t="4584" x="2679700" y="1865313"/>
          <p14:tracePt t="4593" x="2632075" y="1881188"/>
          <p14:tracePt t="4601" x="2598738" y="1890713"/>
          <p14:tracePt t="4608" x="2559050" y="1906588"/>
          <p14:tracePt t="4616" x="2535238" y="1914525"/>
          <p14:tracePt t="4624" x="2503488" y="1922463"/>
          <p14:tracePt t="4632" x="2471738" y="1930400"/>
          <p14:tracePt t="4640" x="2447925" y="1946275"/>
          <p14:tracePt t="4647" x="2432050" y="1954213"/>
          <p14:tracePt t="4655" x="2416175" y="1978025"/>
          <p14:tracePt t="4663" x="2392363" y="1993900"/>
          <p14:tracePt t="4671" x="2376488" y="2009775"/>
          <p14:tracePt t="4680" x="2352675" y="2041525"/>
          <p14:tracePt t="4688" x="2344738" y="2065338"/>
          <p14:tracePt t="4696" x="2320925" y="2120900"/>
          <p14:tracePt t="4703" x="2305050" y="2160588"/>
          <p14:tracePt t="4710" x="2289175" y="2224088"/>
          <p14:tracePt t="4718" x="2281238" y="2289175"/>
          <p14:tracePt t="4727" x="2273300" y="2344738"/>
          <p14:tracePt t="4735" x="2273300" y="2408238"/>
          <p14:tracePt t="4743" x="2273300" y="2463800"/>
          <p14:tracePt t="4751" x="2281238" y="2519363"/>
          <p14:tracePt t="4759" x="2312988" y="2584450"/>
          <p14:tracePt t="4767" x="2336800" y="2647950"/>
          <p14:tracePt t="4775" x="2368550" y="2695575"/>
          <p14:tracePt t="4783" x="2408238" y="2751138"/>
          <p14:tracePt t="4791" x="2432050" y="2790825"/>
          <p14:tracePt t="4799" x="2463800" y="2822575"/>
          <p14:tracePt t="4807" x="2487613" y="2854325"/>
          <p14:tracePt t="4815" x="2511425" y="2886075"/>
          <p14:tracePt t="4823" x="2527300" y="2901950"/>
          <p14:tracePt t="4831" x="2559050" y="2919413"/>
          <p14:tracePt t="4839" x="2590800" y="2935288"/>
          <p14:tracePt t="4847" x="2624138" y="2951163"/>
          <p14:tracePt t="4855" x="2655888" y="2959100"/>
          <p14:tracePt t="4863" x="2679700" y="2967038"/>
          <p14:tracePt t="4872" x="2703513" y="2974975"/>
          <p14:tracePt t="4879" x="2735263" y="2998788"/>
          <p14:tracePt t="4888" x="2759075" y="2998788"/>
          <p14:tracePt t="4895" x="2798763" y="3014663"/>
          <p14:tracePt t="4903" x="2854325" y="3022600"/>
          <p14:tracePt t="4911" x="2917825" y="3022600"/>
          <p14:tracePt t="4920" x="3006725" y="3022600"/>
          <p14:tracePt t="4927" x="3101975" y="3022600"/>
          <p14:tracePt t="4935" x="3181350" y="3022600"/>
          <p14:tracePt t="4943" x="3260725" y="3014663"/>
          <p14:tracePt t="4952" x="3317875" y="2990850"/>
          <p14:tracePt t="4961" x="3373438" y="2967038"/>
          <p14:tracePt t="4967" x="3397250" y="2959100"/>
          <p14:tracePt t="4975" x="3429000" y="2927350"/>
          <p14:tracePt t="4984" x="3444875" y="2909888"/>
          <p14:tracePt t="4992" x="3460750" y="2878138"/>
          <p14:tracePt t="4999" x="3476625" y="2854325"/>
          <p14:tracePt t="5008" x="3476625" y="2830513"/>
          <p14:tracePt t="5015" x="3476625" y="2790825"/>
          <p14:tracePt t="5023" x="3484563" y="2735263"/>
          <p14:tracePt t="5031" x="3484563" y="2679700"/>
          <p14:tracePt t="5039" x="3484563" y="2616200"/>
          <p14:tracePt t="5047" x="3484563" y="2566988"/>
          <p14:tracePt t="5055" x="3484563" y="2511425"/>
          <p14:tracePt t="5063" x="3484563" y="2455863"/>
          <p14:tracePt t="5071" x="3484563" y="2424113"/>
          <p14:tracePt t="5079" x="3484563" y="2376488"/>
          <p14:tracePt t="5087" x="3468688" y="2336800"/>
          <p14:tracePt t="5095" x="3452813" y="2297113"/>
          <p14:tracePt t="5103" x="3436938" y="2249488"/>
          <p14:tracePt t="5111" x="3413125" y="2200275"/>
          <p14:tracePt t="5119" x="3397250" y="2168525"/>
          <p14:tracePt t="5127" x="3389313" y="2152650"/>
          <p14:tracePt t="5135" x="3357563" y="2120900"/>
          <p14:tracePt t="5144" x="3349625" y="2105025"/>
          <p14:tracePt t="5152" x="3333750" y="2097088"/>
          <p14:tracePt t="5161" x="3325813" y="2081213"/>
          <p14:tracePt t="5168" x="3317875" y="2081213"/>
          <p14:tracePt t="5181" x="3317875" y="2073275"/>
          <p14:tracePt t="5185" x="3308350" y="2065338"/>
          <p14:tracePt t="5200" x="3292475" y="2057400"/>
          <p14:tracePt t="5215" x="3284538" y="2049463"/>
          <p14:tracePt t="5223" x="3276600" y="2049463"/>
          <p14:tracePt t="5232" x="3260725" y="2041525"/>
          <p14:tracePt t="5241" x="3252788" y="2041525"/>
          <p14:tracePt t="5249" x="3236913" y="2041525"/>
          <p14:tracePt t="5256" x="3213100" y="2033588"/>
          <p14:tracePt t="5265" x="3205163" y="2025650"/>
          <p14:tracePt t="5272" x="3197225" y="2025650"/>
          <p14:tracePt t="5280" x="3189288" y="2025650"/>
          <p14:tracePt t="5288" x="3181350" y="2017713"/>
          <p14:tracePt t="5296" x="3173413" y="2017713"/>
          <p14:tracePt t="5304" x="3157538" y="2009775"/>
          <p14:tracePt t="5320" x="3141663" y="2009775"/>
          <p14:tracePt t="5328" x="3117850" y="2001838"/>
          <p14:tracePt t="5336" x="3109913" y="2001838"/>
          <p14:tracePt t="5345" x="3094038" y="2001838"/>
          <p14:tracePt t="5350" x="3070225" y="2001838"/>
          <p14:tracePt t="5359" x="3038475" y="2001838"/>
          <p14:tracePt t="5367" x="3006725" y="2001838"/>
          <p14:tracePt t="5375" x="2974975" y="2001838"/>
          <p14:tracePt t="5383" x="2941638" y="2001838"/>
          <p14:tracePt t="5391" x="2894013" y="2001838"/>
          <p14:tracePt t="5399" x="2862263" y="2001838"/>
          <p14:tracePt t="5407" x="2830513" y="2009775"/>
          <p14:tracePt t="5415" x="2798763" y="2017713"/>
          <p14:tracePt t="5423" x="2767013" y="2025650"/>
          <p14:tracePt t="5431" x="2751138" y="2041525"/>
          <p14:tracePt t="5439" x="2711450" y="2049463"/>
          <p14:tracePt t="5447" x="2687638" y="2073275"/>
          <p14:tracePt t="5455" x="2663825" y="2089150"/>
          <p14:tracePt t="5463" x="2632075" y="2120900"/>
          <p14:tracePt t="5471" x="2598738" y="2144713"/>
          <p14:tracePt t="5479" x="2582863" y="2176463"/>
          <p14:tracePt t="5487" x="2566988" y="2208213"/>
          <p14:tracePt t="5495" x="2543175" y="2241550"/>
          <p14:tracePt t="5503" x="2527300" y="2281238"/>
          <p14:tracePt t="5512" x="2519363" y="2320925"/>
          <p14:tracePt t="5519" x="2519363" y="2368550"/>
          <p14:tracePt t="5528" x="2519363" y="2424113"/>
          <p14:tracePt t="5536" x="2519363" y="2471738"/>
          <p14:tracePt t="5546" x="2527300" y="2527300"/>
          <p14:tracePt t="5552" x="2551113" y="2592388"/>
          <p14:tracePt t="5564" x="2574925" y="2632075"/>
          <p14:tracePt t="5568" x="2606675" y="2679700"/>
          <p14:tracePt t="5577" x="2632075" y="2719388"/>
          <p14:tracePt t="5587" x="2655888" y="2751138"/>
          <p14:tracePt t="5590" x="2663825" y="2767013"/>
          <p14:tracePt t="5599" x="2679700" y="2774950"/>
          <p14:tracePt t="5607" x="2679700" y="2790825"/>
          <p14:tracePt t="5623" x="2687638" y="2790825"/>
          <p14:tracePt t="5632" x="2695575" y="2790825"/>
          <p14:tracePt t="5640" x="2703513" y="2790825"/>
          <p14:tracePt t="5648" x="2719388" y="2790825"/>
          <p14:tracePt t="5656" x="2735263" y="2790825"/>
          <p14:tracePt t="5664" x="2759075" y="2790825"/>
          <p14:tracePt t="5672" x="2790825" y="2790825"/>
          <p14:tracePt t="5680" x="2822575" y="2790825"/>
          <p14:tracePt t="5688" x="2846388" y="2790825"/>
          <p14:tracePt t="5696" x="2886075" y="2782888"/>
          <p14:tracePt t="5704" x="2917825" y="2774950"/>
          <p14:tracePt t="5712" x="2933700" y="2767013"/>
          <p14:tracePt t="5719" x="2949575" y="2759075"/>
          <p14:tracePt t="5728" x="2957513" y="2759075"/>
          <p14:tracePt t="5735" x="2967038" y="2759075"/>
          <p14:tracePt t="5759" x="2974975" y="2751138"/>
          <p14:tracePt t="6208" x="2982913" y="2751138"/>
          <p14:tracePt t="6217" x="2982913" y="2782888"/>
          <p14:tracePt t="6224" x="2990850" y="2814638"/>
          <p14:tracePt t="6232" x="2998788" y="2862263"/>
          <p14:tracePt t="6239" x="3006725" y="2909888"/>
          <p14:tracePt t="6247" x="3014663" y="2967038"/>
          <p14:tracePt t="6254" x="3022600" y="3014663"/>
          <p14:tracePt t="6263" x="3022600" y="3054350"/>
          <p14:tracePt t="6271" x="3038475" y="3101975"/>
          <p14:tracePt t="6282" x="3046413" y="3133725"/>
          <p14:tracePt t="6288" x="3062288" y="3173413"/>
          <p14:tracePt t="6298" x="3062288" y="3197225"/>
          <p14:tracePt t="6304" x="3078163" y="3213100"/>
          <p14:tracePt t="6314" x="3086100" y="3221038"/>
          <p14:tracePt t="6320" x="3086100" y="3244850"/>
          <p14:tracePt t="6337" x="3094038" y="3244850"/>
          <p14:tracePt t="6361" x="3094038" y="3252788"/>
          <p14:tracePt t="6393" x="3101975" y="3252788"/>
          <p14:tracePt t="6400" x="3109913" y="3262313"/>
          <p14:tracePt t="6441" x="3109913" y="3270250"/>
          <p14:tracePt t="8378" x="3125788" y="3278188"/>
          <p14:tracePt t="8384" x="3173413" y="3278188"/>
          <p14:tracePt t="8392" x="3236913" y="3278188"/>
          <p14:tracePt t="8403" x="3317875" y="3278188"/>
          <p14:tracePt t="8408" x="3444875" y="3244850"/>
          <p14:tracePt t="8416" x="3619500" y="3181350"/>
          <p14:tracePt t="8426" x="3811588" y="3133725"/>
          <p14:tracePt t="8434" x="4130675" y="3094038"/>
          <p14:tracePt t="8439" x="4545013" y="3046413"/>
          <p14:tracePt t="8447" x="5087938" y="3030538"/>
          <p14:tracePt t="8455" x="5757863" y="3030538"/>
          <p14:tracePt t="8463" x="6467475" y="3030538"/>
          <p14:tracePt t="8471" x="7304088" y="3030538"/>
          <p14:tracePt t="8479" x="8140700" y="3014663"/>
          <p14:tracePt t="8487" x="8947150" y="2927350"/>
          <p14:tracePt t="8495" x="9775825" y="2830513"/>
          <p14:tracePt t="8503" x="10541000" y="2727325"/>
          <p14:tracePt t="8511" x="11195050" y="2608263"/>
          <p14:tracePt t="8519" x="11730038" y="2487613"/>
          <p14:tracePt t="8705" x="12080875" y="2551113"/>
          <p14:tracePt t="8713" x="12015788" y="2592388"/>
          <p14:tracePt t="8722" x="11904663" y="2624138"/>
          <p14:tracePt t="8728" x="11777663" y="2655888"/>
          <p14:tracePt t="8736" x="11585575" y="2703513"/>
          <p14:tracePt t="8744" x="11355388" y="2743200"/>
          <p14:tracePt t="8751" x="11107738" y="2767013"/>
          <p14:tracePt t="8759" x="10820400" y="2798763"/>
          <p14:tracePt t="8768" x="10517188" y="2798763"/>
          <p14:tracePt t="8776" x="10190163" y="2798763"/>
          <p14:tracePt t="8783" x="9847263" y="2798763"/>
          <p14:tracePt t="8790" x="9544050" y="2798763"/>
          <p14:tracePt t="8799" x="9217025" y="2798763"/>
          <p14:tracePt t="8807" x="8891588" y="2798763"/>
          <p14:tracePt t="8815" x="8588375" y="2798763"/>
          <p14:tracePt t="8823" x="8245475" y="2798763"/>
          <p14:tracePt t="8831" x="7870825" y="2790825"/>
          <p14:tracePt t="8839" x="7478713" y="2759075"/>
          <p14:tracePt t="8847" x="7056438" y="2695575"/>
          <p14:tracePt t="8855" x="6610350" y="2632075"/>
          <p14:tracePt t="8863" x="6219825" y="2600325"/>
          <p14:tracePt t="8871" x="5829300" y="2600325"/>
          <p14:tracePt t="8880" x="5486400" y="2600325"/>
          <p14:tracePt t="8887" x="5222875" y="2600325"/>
          <p14:tracePt t="8896" x="4983163" y="2600325"/>
          <p14:tracePt t="8903" x="4808538" y="2600325"/>
          <p14:tracePt t="8911" x="4729163" y="2608263"/>
          <p14:tracePt t="8919" x="4648200" y="2640013"/>
          <p14:tracePt t="8927" x="4600575" y="2655888"/>
          <p14:tracePt t="8936" x="4576763" y="2671763"/>
          <p14:tracePt t="8944" x="4568825" y="2679700"/>
          <p14:tracePt t="8954" x="4560888" y="2679700"/>
          <p14:tracePt t="9001" x="4552950" y="2687638"/>
          <p14:tracePt t="9016" x="4545013" y="2687638"/>
          <p14:tracePt t="9024" x="4537075" y="2687638"/>
          <p14:tracePt t="9031" x="4521200" y="2687638"/>
          <p14:tracePt t="9039" x="4513263" y="2687638"/>
          <p14:tracePt t="9047" x="4481513" y="2687638"/>
          <p14:tracePt t="9055" x="4473575" y="2687638"/>
          <p14:tracePt t="9063" x="4449763" y="2679700"/>
          <p14:tracePt t="9073" x="4425950" y="2679700"/>
          <p14:tracePt t="9083" x="4378325" y="2671763"/>
          <p14:tracePt t="9089" x="4329113" y="2663825"/>
          <p14:tracePt t="9099" x="4257675" y="2640013"/>
          <p14:tracePt t="9105" x="4178300" y="2608263"/>
          <p14:tracePt t="9113" x="4114800" y="2592388"/>
          <p14:tracePt t="9122" x="4051300" y="2576513"/>
          <p14:tracePt t="9126" x="3994150" y="2559050"/>
          <p14:tracePt t="9135" x="3938588" y="2543175"/>
          <p14:tracePt t="9143" x="3890963" y="2543175"/>
          <p14:tracePt t="9151" x="3851275" y="2535238"/>
          <p14:tracePt t="9159" x="3819525" y="2535238"/>
          <p14:tracePt t="9168" x="3787775" y="2535238"/>
          <p14:tracePt t="9177" x="3748088" y="2535238"/>
          <p14:tracePt t="9184" x="3724275" y="2535238"/>
          <p14:tracePt t="9192" x="3700463" y="2535238"/>
          <p14:tracePt t="9200" x="3684588" y="2535238"/>
          <p14:tracePt t="9209" x="3668713" y="2543175"/>
          <p14:tracePt t="9218" x="3651250" y="2551113"/>
          <p14:tracePt t="9224" x="3635375" y="2551113"/>
          <p14:tracePt t="9232" x="3635375" y="2559050"/>
          <p14:tracePt t="9239" x="3627438" y="2559050"/>
          <p14:tracePt t="9246" x="3611563" y="2576513"/>
          <p14:tracePt t="9255" x="3603625" y="2584450"/>
          <p14:tracePt t="9262" x="3587750" y="2600325"/>
          <p14:tracePt t="9272" x="3579813" y="2616200"/>
          <p14:tracePt t="9285" x="3571875" y="2624138"/>
          <p14:tracePt t="9289" x="3563938" y="2640013"/>
          <p14:tracePt t="9296" x="3556000" y="2655888"/>
          <p14:tracePt t="9304" x="3540125" y="2679700"/>
          <p14:tracePt t="9312" x="3540125" y="2687638"/>
          <p14:tracePt t="9319" x="3524250" y="2711450"/>
          <p14:tracePt t="9336" x="3524250" y="2727325"/>
          <p14:tracePt t="9344" x="3508375" y="2743200"/>
          <p14:tracePt t="9351" x="3500438" y="2759075"/>
          <p14:tracePt t="9360" x="3492500" y="2759075"/>
          <p14:tracePt t="9367" x="3492500" y="2774950"/>
          <p14:tracePt t="9375" x="3476625" y="2782888"/>
          <p14:tracePt t="9383" x="3476625" y="2790825"/>
          <p14:tracePt t="9399" x="3468688" y="2790825"/>
          <p14:tracePt t="9681" x="3468688" y="2798763"/>
          <p14:tracePt t="9704" x="3468688" y="2806700"/>
          <p14:tracePt t="10017" x="3476625" y="2814638"/>
          <p14:tracePt t="10087" x="3476625" y="2822575"/>
          <p14:tracePt t="10103" x="3492500" y="2830513"/>
          <p14:tracePt t="10111" x="3508375" y="2838450"/>
          <p14:tracePt t="10119" x="3524250" y="2846388"/>
          <p14:tracePt t="10127" x="3540125" y="2846388"/>
          <p14:tracePt t="10135" x="3563938" y="2854325"/>
          <p14:tracePt t="10143" x="3587750" y="2862263"/>
          <p14:tracePt t="10151" x="3611563" y="2870200"/>
          <p14:tracePt t="10159" x="3651250" y="2870200"/>
          <p14:tracePt t="10167" x="3692525" y="2878138"/>
          <p14:tracePt t="10176" x="3724275" y="2878138"/>
          <p14:tracePt t="10186" x="3771900" y="2878138"/>
          <p14:tracePt t="10193" x="3803650" y="2886075"/>
          <p14:tracePt t="10200" x="3851275" y="2894013"/>
          <p14:tracePt t="10210" x="3875088" y="2894013"/>
          <p14:tracePt t="10215" x="3906838" y="2894013"/>
          <p14:tracePt t="10223" x="3930650" y="2894013"/>
          <p14:tracePt t="10231" x="3962400" y="2894013"/>
          <p14:tracePt t="10239" x="3994150" y="2894013"/>
          <p14:tracePt t="10253" x="4035425" y="2894013"/>
          <p14:tracePt t="10256" x="4090988" y="2894013"/>
          <p14:tracePt t="10264" x="4146550" y="2894013"/>
          <p14:tracePt t="10274" x="4217988" y="2894013"/>
          <p14:tracePt t="10280" x="4321175" y="2894013"/>
          <p14:tracePt t="10288" x="4425950" y="2894013"/>
          <p14:tracePt t="10300" x="4560888" y="2894013"/>
          <p14:tracePt t="10304" x="4687888" y="2894013"/>
          <p14:tracePt t="10312" x="4840288" y="2894013"/>
          <p14:tracePt t="10322" x="4975225" y="2894013"/>
          <p14:tracePt t="10328" x="5127625" y="2894013"/>
          <p14:tracePt t="10336" x="5262563" y="2894013"/>
          <p14:tracePt t="10344" x="5373688" y="2894013"/>
          <p14:tracePt t="10352" x="5502275" y="2894013"/>
          <p14:tracePt t="10360" x="5621338" y="2894013"/>
          <p14:tracePt t="10369" x="5732463" y="2894013"/>
          <p14:tracePt t="10376" x="5853113" y="2894013"/>
          <p14:tracePt t="10386" x="5948363" y="2894013"/>
          <p14:tracePt t="10391" x="6027738" y="2894013"/>
          <p14:tracePt t="10399" x="6124575" y="2894013"/>
          <p14:tracePt t="10408" x="6203950" y="2894013"/>
          <p14:tracePt t="10415" x="6267450" y="2894013"/>
          <p14:tracePt t="10423" x="6315075" y="2894013"/>
          <p14:tracePt t="10431" x="6346825" y="2894013"/>
          <p14:tracePt t="10441" x="6370638" y="2894013"/>
          <p14:tracePt t="10452" x="6394450" y="2894013"/>
          <p14:tracePt t="10463" x="6402388" y="2894013"/>
          <p14:tracePt t="25305" x="6386513" y="2894013"/>
          <p14:tracePt t="25313" x="6378575" y="2901950"/>
          <p14:tracePt t="25320" x="6362700" y="2901950"/>
          <p14:tracePt t="25328" x="6346825" y="2901950"/>
          <p14:tracePt t="25345" x="6338888" y="2909888"/>
          <p14:tracePt t="25425" x="6338888" y="2919413"/>
          <p14:tracePt t="25440" x="6338888" y="2951163"/>
          <p14:tracePt t="25448" x="6362700" y="2974975"/>
          <p14:tracePt t="25456" x="6378575" y="3006725"/>
          <p14:tracePt t="25467" x="6402388" y="3038475"/>
          <p14:tracePt t="25473" x="6418263" y="3062288"/>
          <p14:tracePt t="25481" x="6442075" y="3094038"/>
          <p14:tracePt t="25488" x="6475413" y="3133725"/>
          <p14:tracePt t="25495" x="6499225" y="3181350"/>
          <p14:tracePt t="25503" x="6530975" y="3236913"/>
          <p14:tracePt t="25512" x="6554788" y="3286125"/>
          <p14:tracePt t="25520" x="6586538" y="3341688"/>
          <p14:tracePt t="25529" x="6610350" y="3381375"/>
          <p14:tracePt t="25537" x="6618288" y="3397250"/>
          <p14:tracePt t="25542" x="6634163" y="3421063"/>
          <p14:tracePt t="25551" x="6642100" y="3436938"/>
          <p14:tracePt t="25567" x="6642100" y="3452813"/>
          <p14:tracePt t="25624" x="6642100" y="3460750"/>
          <p14:tracePt t="25632" x="6634163" y="3452813"/>
          <p14:tracePt t="25640" x="6618288" y="3429000"/>
          <p14:tracePt t="25646" x="6586538" y="3389313"/>
          <p14:tracePt t="25655" x="6538913" y="3309938"/>
          <p14:tracePt t="25664" x="6459538" y="3205163"/>
          <p14:tracePt t="25671" x="6354763" y="3054350"/>
          <p14:tracePt t="25680" x="6203950" y="2838450"/>
          <p14:tracePt t="25686" x="6059488" y="2640013"/>
          <p14:tracePt t="25696" x="5884863" y="2376488"/>
          <p14:tracePt t="25703" x="5740400" y="2200275"/>
          <p14:tracePt t="25711" x="5605463" y="1985963"/>
          <p14:tracePt t="25719" x="5510213" y="1817688"/>
          <p14:tracePt t="25728" x="5389563" y="1603375"/>
          <p14:tracePt t="25736" x="5294313" y="1435100"/>
          <p14:tracePt t="25745" x="5183188" y="1244600"/>
          <p14:tracePt t="25755" x="5087938" y="1076325"/>
          <p14:tracePt t="25758" x="4951413" y="877888"/>
          <p14:tracePt t="25767" x="4832350" y="757238"/>
          <p14:tracePt t="25775" x="4687888" y="614363"/>
          <p14:tracePt t="25783" x="4529138" y="485775"/>
          <p14:tracePt t="25791" x="4378325" y="382588"/>
          <p14:tracePt t="25799" x="4225925" y="279400"/>
          <p14:tracePt t="25807" x="4114800" y="207963"/>
          <p14:tracePt t="25815" x="4051300" y="166688"/>
          <p14:tracePt t="25825" x="3986213" y="119063"/>
          <p14:tracePt t="25832" x="3938588" y="103188"/>
          <p14:tracePt t="25840" x="3890963" y="87313"/>
          <p14:tracePt t="25849" x="3835400" y="71438"/>
          <p14:tracePt t="25856" x="3763963" y="47625"/>
          <p14:tracePt t="25865" x="3668713" y="238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35F0897F-70B3-4331-B728-139B75EC1F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61"/>
          <a:stretch/>
        </p:blipFill>
        <p:spPr>
          <a:xfrm>
            <a:off x="881272" y="1382511"/>
            <a:ext cx="3093700" cy="22097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88B4C9D-C142-41C4-A34B-2D8FF92CD83A}"/>
              </a:ext>
            </a:extLst>
          </p:cNvPr>
          <p:cNvSpPr txBox="1"/>
          <p:nvPr/>
        </p:nvSpPr>
        <p:spPr>
          <a:xfrm>
            <a:off x="4518212" y="95336"/>
            <a:ext cx="358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PRACTICE</a:t>
            </a:r>
            <a:endParaRPr lang="en-US" sz="3600" b="1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9C1795-6F2B-474F-811F-78207A3F5AA8}"/>
              </a:ext>
            </a:extLst>
          </p:cNvPr>
          <p:cNvSpPr/>
          <p:nvPr/>
        </p:nvSpPr>
        <p:spPr>
          <a:xfrm>
            <a:off x="562773" y="1637096"/>
            <a:ext cx="318499" cy="359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6</a:t>
            </a:r>
          </a:p>
        </p:txBody>
      </p:sp>
      <p:pic>
        <p:nvPicPr>
          <p:cNvPr id="6" name="Picture 5" descr="A picture containing shirt&#10;&#10;Description automatically generated">
            <a:extLst>
              <a:ext uri="{FF2B5EF4-FFF2-40B4-BE49-F238E27FC236}">
                <a16:creationId xmlns:a16="http://schemas.microsoft.com/office/drawing/2014/main" id="{38E6C435-1C44-4436-886C-68766E256F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85"/>
          <a:stretch/>
        </p:blipFill>
        <p:spPr>
          <a:xfrm>
            <a:off x="5266648" y="1662931"/>
            <a:ext cx="2110759" cy="1624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E308C-875C-4DA0-8B2A-6637D2EA59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6"/>
          <a:stretch/>
        </p:blipFill>
        <p:spPr>
          <a:xfrm>
            <a:off x="9380715" y="1284262"/>
            <a:ext cx="1626256" cy="2209786"/>
          </a:xfrm>
          <a:prstGeom prst="rect">
            <a:avLst/>
          </a:prstGeom>
        </p:spPr>
      </p:pic>
      <p:pic>
        <p:nvPicPr>
          <p:cNvPr id="12" name="Picture 11" descr="A picture containing meter&#10;&#10;Description automatically generated">
            <a:extLst>
              <a:ext uri="{FF2B5EF4-FFF2-40B4-BE49-F238E27FC236}">
                <a16:creationId xmlns:a16="http://schemas.microsoft.com/office/drawing/2014/main" id="{5CA3BD0D-BC52-42C0-A883-4E676D6DE7B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47"/>
          <a:stretch/>
        </p:blipFill>
        <p:spPr>
          <a:xfrm>
            <a:off x="2508953" y="4349231"/>
            <a:ext cx="3024324" cy="2036155"/>
          </a:xfrm>
          <a:prstGeom prst="rect">
            <a:avLst/>
          </a:prstGeom>
        </p:spPr>
      </p:pic>
      <p:pic>
        <p:nvPicPr>
          <p:cNvPr id="14" name="Picture 13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1D45BDCA-08A9-403F-8E18-06A3D1A9623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03"/>
          <a:stretch/>
        </p:blipFill>
        <p:spPr>
          <a:xfrm>
            <a:off x="7057384" y="3803903"/>
            <a:ext cx="2437733" cy="28853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817A58-D6ED-4D61-AD83-53C018EE953E}"/>
              </a:ext>
            </a:extLst>
          </p:cNvPr>
          <p:cNvSpPr/>
          <p:nvPr/>
        </p:nvSpPr>
        <p:spPr>
          <a:xfrm>
            <a:off x="4292193" y="1637096"/>
            <a:ext cx="318499" cy="359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61EE0D-F2E1-4A39-9DF9-8D0FEC8FB4EC}"/>
              </a:ext>
            </a:extLst>
          </p:cNvPr>
          <p:cNvSpPr/>
          <p:nvPr/>
        </p:nvSpPr>
        <p:spPr>
          <a:xfrm>
            <a:off x="8585745" y="1816893"/>
            <a:ext cx="318499" cy="359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A0669F-3003-4A11-BB1A-CF21D86465A2}"/>
              </a:ext>
            </a:extLst>
          </p:cNvPr>
          <p:cNvSpPr/>
          <p:nvPr/>
        </p:nvSpPr>
        <p:spPr>
          <a:xfrm>
            <a:off x="2078284" y="4349231"/>
            <a:ext cx="318499" cy="359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9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EEE452-D6AB-4901-AA4C-FB9EB8F84CF7}"/>
              </a:ext>
            </a:extLst>
          </p:cNvPr>
          <p:cNvSpPr/>
          <p:nvPr/>
        </p:nvSpPr>
        <p:spPr>
          <a:xfrm>
            <a:off x="6536349" y="4226777"/>
            <a:ext cx="421021" cy="359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10</a:t>
            </a:r>
            <a:endParaRPr lang="en-US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339369-B3A8-48F3-AFC1-780B3D069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4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7"/>
    </mc:Choice>
    <mc:Fallback xmlns="">
      <p:transition spd="slow" advTm="8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8" x="1123950" y="3302000"/>
          <p14:tracePt t="210" x="1155700" y="3309938"/>
          <p14:tracePt t="218" x="1187450" y="3333750"/>
          <p14:tracePt t="227" x="1228725" y="3373438"/>
          <p14:tracePt t="235" x="1268413" y="3429000"/>
          <p14:tracePt t="243" x="1316038" y="3476625"/>
          <p14:tracePt t="253" x="1371600" y="3540125"/>
          <p14:tracePt t="260" x="1443038" y="3621088"/>
          <p14:tracePt t="269" x="1546225" y="3716338"/>
          <p14:tracePt t="278" x="1682750" y="3811588"/>
          <p14:tracePt t="285" x="1857375" y="3938588"/>
          <p14:tracePt t="294" x="2073275" y="4059238"/>
          <p14:tracePt t="299" x="2336800" y="4170363"/>
          <p14:tracePt t="307" x="2632075" y="4298950"/>
          <p14:tracePt t="314" x="2957513" y="4418013"/>
          <p14:tracePt t="323" x="3325813" y="4545013"/>
          <p14:tracePt t="331" x="3756025" y="4641850"/>
          <p14:tracePt t="339" x="4178300" y="4721225"/>
          <p14:tracePt t="349" x="4576763" y="4776788"/>
          <p14:tracePt t="361" x="4959350" y="4824413"/>
          <p14:tracePt t="363" x="5270500" y="4856163"/>
          <p14:tracePt t="372" x="5573713" y="4864100"/>
          <p14:tracePt t="379" x="5853113" y="4864100"/>
          <p14:tracePt t="387" x="6091238" y="4864100"/>
          <p14:tracePt t="395" x="6354763" y="4864100"/>
          <p14:tracePt t="403" x="6610350" y="4824413"/>
          <p14:tracePt t="411" x="6826250" y="4760913"/>
          <p14:tracePt t="419" x="7040563" y="4705350"/>
          <p14:tracePt t="427" x="7135813" y="4665663"/>
          <p14:tracePt t="435" x="7256463" y="4608513"/>
          <p14:tracePt t="443" x="7335838" y="4560888"/>
          <p14:tracePt t="451" x="7391400" y="4521200"/>
          <p14:tracePt t="459" x="7423150" y="4489450"/>
          <p14:tracePt t="468" x="7439025" y="4457700"/>
          <p14:tracePt t="475" x="7446963" y="4418013"/>
          <p14:tracePt t="484" x="7446963" y="4402138"/>
          <p14:tracePt t="491" x="7446963" y="4386263"/>
          <p14:tracePt t="499" x="7446963" y="4378325"/>
          <p14:tracePt t="507" x="7446963" y="4370388"/>
          <p14:tracePt t="515" x="7446963" y="4362450"/>
          <p14:tracePt t="531" x="7446963" y="4354513"/>
          <p14:tracePt t="564" x="7439025" y="4346575"/>
          <p14:tracePt t="580" x="7431088" y="4346575"/>
          <p14:tracePt t="588" x="7415213" y="4346575"/>
          <p14:tracePt t="596" x="7375525" y="4346575"/>
          <p14:tracePt t="605" x="7319963" y="4354513"/>
          <p14:tracePt t="613" x="7232650" y="4386263"/>
          <p14:tracePt t="618" x="7119938" y="4433888"/>
          <p14:tracePt t="627" x="6961188" y="4489450"/>
          <p14:tracePt t="635" x="6794500" y="4521200"/>
          <p14:tracePt t="643" x="6570663" y="4545013"/>
          <p14:tracePt t="651" x="6346825" y="4560888"/>
          <p14:tracePt t="659" x="6108700" y="4560888"/>
          <p14:tracePt t="667" x="6035675" y="4552950"/>
          <p14:tracePt t="675" x="5956300" y="4537075"/>
          <p14:tracePt t="853" x="5980113" y="4560888"/>
          <p14:tracePt t="860" x="5988050" y="4584700"/>
          <p14:tracePt t="885" x="5995988" y="4584700"/>
          <p14:tracePt t="892" x="6011863" y="4584700"/>
          <p14:tracePt t="901" x="6011863" y="4576763"/>
          <p14:tracePt t="910" x="6027738" y="4576763"/>
          <p14:tracePt t="916" x="6027738" y="4568825"/>
          <p14:tracePt t="924" x="6035675" y="4568825"/>
          <p14:tracePt t="943" x="6035675" y="4560888"/>
          <p14:tracePt t="964" x="6043613" y="4552950"/>
          <p14:tracePt t="1012" x="6043613" y="4545013"/>
          <p14:tracePt t="1020" x="6051550" y="4545013"/>
          <p14:tracePt t="1028" x="6051550" y="4537075"/>
          <p14:tracePt t="1043" x="6059488" y="4521200"/>
          <p14:tracePt t="1051" x="6059488" y="4489450"/>
          <p14:tracePt t="1059" x="6059488" y="4481513"/>
          <p14:tracePt t="1067" x="6059488" y="4473575"/>
          <p14:tracePt t="1075" x="6067425" y="4457700"/>
          <p14:tracePt t="1083" x="6067425" y="4449763"/>
          <p14:tracePt t="1091" x="6075363" y="4441825"/>
          <p14:tracePt t="1099" x="6075363" y="4425950"/>
          <p14:tracePt t="1115" x="6075363" y="4418013"/>
          <p14:tracePt t="1124" x="6083300" y="4410075"/>
          <p14:tracePt t="1141" x="6083300" y="4402138"/>
          <p14:tracePt t="1158" x="6083300" y="4394200"/>
          <p14:tracePt t="1228" x="6091238" y="4386263"/>
          <p14:tracePt t="1245" x="6100763" y="4386263"/>
          <p14:tracePt t="1645" x="6100763" y="4378325"/>
          <p14:tracePt t="1653" x="6100763" y="4370388"/>
          <p14:tracePt t="1661" x="6116638" y="4354513"/>
          <p14:tracePt t="1676" x="6148388" y="4346575"/>
          <p14:tracePt t="1685" x="6180138" y="4346575"/>
          <p14:tracePt t="1694" x="6235700" y="4338638"/>
          <p14:tracePt t="1700" x="6307138" y="4338638"/>
          <p14:tracePt t="1709" x="6394450" y="4338638"/>
          <p14:tracePt t="1717" x="6499225" y="4338638"/>
          <p14:tracePt t="1723" x="6602413" y="4338638"/>
          <p14:tracePt t="1731" x="6713538" y="4338638"/>
          <p14:tracePt t="1740" x="6842125" y="4338638"/>
          <p14:tracePt t="1747" x="6992938" y="4338638"/>
          <p14:tracePt t="1755" x="7104063" y="4338638"/>
          <p14:tracePt t="1763" x="7272338" y="4338638"/>
          <p14:tracePt t="1771" x="7423150" y="4338638"/>
          <p14:tracePt t="1780" x="7599363" y="4338638"/>
          <p14:tracePt t="1787" x="7789863" y="4338638"/>
          <p14:tracePt t="1795" x="7989888" y="4338638"/>
          <p14:tracePt t="1803" x="8180388" y="4338638"/>
          <p14:tracePt t="1811" x="8412163" y="4314825"/>
          <p14:tracePt t="1819" x="8643938" y="4273550"/>
          <p14:tracePt t="1827" x="8866188" y="4233863"/>
          <p14:tracePt t="1836" x="9058275" y="4210050"/>
          <p14:tracePt t="1844" x="9274175" y="4146550"/>
          <p14:tracePt t="1851" x="9472613" y="4075113"/>
          <p14:tracePt t="1859" x="9696450" y="3979863"/>
          <p14:tracePt t="1868" x="9847263" y="3890963"/>
          <p14:tracePt t="1876" x="10007600" y="3763963"/>
          <p14:tracePt t="1884" x="10126663" y="3660775"/>
          <p14:tracePt t="1892" x="10261600" y="3476625"/>
          <p14:tracePt t="1900" x="10414000" y="3278188"/>
          <p14:tracePt t="1909" x="10533063" y="3030538"/>
          <p14:tracePt t="1916" x="10677525" y="2798763"/>
          <p14:tracePt t="1926" x="10788650" y="2527300"/>
          <p14:tracePt t="1932" x="10852150" y="2289175"/>
          <p14:tracePt t="1940" x="10875963" y="2105025"/>
          <p14:tracePt t="1947" x="10875963" y="1978025"/>
          <p14:tracePt t="1956" x="10860088" y="1809750"/>
          <p14:tracePt t="1962" x="10709275" y="1627188"/>
          <p14:tracePt t="1972" x="10485438" y="1474788"/>
          <p14:tracePt t="1981" x="10134600" y="1308100"/>
          <p14:tracePt t="1988" x="9720263" y="1179513"/>
          <p14:tracePt t="1996" x="9201150" y="1052513"/>
          <p14:tracePt t="2007" x="8636000" y="965200"/>
          <p14:tracePt t="2012" x="8013700" y="862013"/>
          <p14:tracePt t="2020" x="7407275" y="812800"/>
          <p14:tracePt t="2029" x="6913563" y="812800"/>
          <p14:tracePt t="2035" x="6386513" y="852488"/>
          <p14:tracePt t="2043" x="5837238" y="917575"/>
          <p14:tracePt t="2051" x="5334000" y="981075"/>
          <p14:tracePt t="2059" x="4935538" y="1044575"/>
          <p14:tracePt t="2067" x="4560888" y="1187450"/>
          <p14:tracePt t="2075" x="4289425" y="1316038"/>
          <p14:tracePt t="2083" x="4122738" y="1466850"/>
          <p14:tracePt t="2091" x="4011613" y="1603375"/>
          <p14:tracePt t="2099" x="3938588" y="1674813"/>
          <p14:tracePt t="2107" x="3875088" y="1778000"/>
          <p14:tracePt t="2115" x="3827463" y="1930400"/>
          <p14:tracePt t="2124" x="3811588" y="2112963"/>
          <p14:tracePt t="2131" x="3779838" y="2360613"/>
          <p14:tracePt t="2139" x="3779838" y="2600325"/>
          <p14:tracePt t="2147" x="3779838" y="2814638"/>
          <p14:tracePt t="2155" x="3779838" y="3054350"/>
          <p14:tracePt t="2163" x="3779838" y="3278188"/>
          <p14:tracePt t="2171" x="3819525" y="3468688"/>
          <p14:tracePt t="2179" x="3883025" y="3660775"/>
          <p14:tracePt t="2188" x="3930650" y="3835400"/>
          <p14:tracePt t="2196" x="4002088" y="4019550"/>
          <p14:tracePt t="2205" x="4067175" y="4162425"/>
          <p14:tracePt t="2213" x="4170363" y="4346575"/>
          <p14:tracePt t="2220" x="4233863" y="4457700"/>
          <p14:tracePt t="2229" x="4337050" y="4592638"/>
          <p14:tracePt t="2236" x="4394200" y="4673600"/>
          <p14:tracePt t="2246" x="4441825" y="4729163"/>
          <p14:tracePt t="2252" x="4481513" y="4800600"/>
          <p14:tracePt t="2260" x="4521200" y="4848225"/>
          <p14:tracePt t="2268" x="4537075" y="4879975"/>
          <p14:tracePt t="2276" x="4568825" y="4919663"/>
          <p14:tracePt t="2285" x="4592638" y="4951413"/>
          <p14:tracePt t="2291" x="4600575" y="4967288"/>
          <p14:tracePt t="2299" x="4624388" y="5000625"/>
          <p14:tracePt t="2307" x="4632325" y="5016500"/>
          <p14:tracePt t="2317" x="4656138" y="5056188"/>
          <p14:tracePt t="2329" x="4664075" y="5064125"/>
          <p14:tracePt t="2331" x="4672013" y="5095875"/>
          <p14:tracePt t="2341" x="4672013" y="5111750"/>
          <p14:tracePt t="2348" x="4679950" y="5127625"/>
          <p14:tracePt t="2357" x="4679950" y="5143500"/>
          <p14:tracePt t="2364" x="4679950" y="5151438"/>
          <p14:tracePt t="2374" x="4679950" y="5159375"/>
          <p14:tracePt t="2381" x="4679950" y="5167313"/>
          <p14:tracePt t="2396" x="4679950" y="5183188"/>
          <p14:tracePt t="2403" x="4679950" y="5191125"/>
          <p14:tracePt t="2411" x="4664075" y="5207000"/>
          <p14:tracePt t="2419" x="4648200" y="5207000"/>
          <p14:tracePt t="2427" x="4640263" y="5222875"/>
          <p14:tracePt t="2435" x="4616450" y="5222875"/>
          <p14:tracePt t="2444" x="4600575" y="5230813"/>
          <p14:tracePt t="2452" x="4584700" y="5238750"/>
          <p14:tracePt t="2749" x="4576763" y="5238750"/>
          <p14:tracePt t="2909" x="4576763" y="5230813"/>
          <p14:tracePt t="4652" x="4576763" y="5222875"/>
          <p14:tracePt t="4659" x="4568825" y="5222875"/>
          <p14:tracePt t="4667" x="4560888" y="5214938"/>
          <p14:tracePt t="4675" x="4552950" y="5207000"/>
          <p14:tracePt t="4701" x="4552950" y="5199063"/>
          <p14:tracePt t="4725" x="4545013" y="5199063"/>
          <p14:tracePt t="4757" x="4537075" y="5191125"/>
          <p14:tracePt t="4917" x="4560888" y="5191125"/>
          <p14:tracePt t="4925" x="4600575" y="5191125"/>
          <p14:tracePt t="4934" x="4640263" y="5183188"/>
          <p14:tracePt t="4942" x="4695825" y="5175250"/>
          <p14:tracePt t="4949" x="4745038" y="5167313"/>
          <p14:tracePt t="4956" x="4808538" y="5159375"/>
          <p14:tracePt t="4963" x="4872038" y="5151438"/>
          <p14:tracePt t="4971" x="4927600" y="5151438"/>
          <p14:tracePt t="4979" x="5014913" y="5143500"/>
          <p14:tracePt t="4987" x="5095875" y="5143500"/>
          <p14:tracePt t="4995" x="5191125" y="5143500"/>
          <p14:tracePt t="5003" x="5278438" y="5135563"/>
          <p14:tracePt t="5011" x="5381625" y="5135563"/>
          <p14:tracePt t="5019" x="5486400" y="5135563"/>
          <p14:tracePt t="5027" x="5581650" y="5135563"/>
          <p14:tracePt t="5035" x="5653088" y="5151438"/>
          <p14:tracePt t="5044" x="5708650" y="5167313"/>
          <p14:tracePt t="5051" x="5740400" y="5175250"/>
          <p14:tracePt t="5060" x="5757863" y="5175250"/>
          <p14:tracePt t="5067" x="5773738" y="5175250"/>
          <p14:tracePt t="5084" x="5789613" y="5175250"/>
          <p14:tracePt t="5181" x="5805488" y="5199063"/>
          <p14:tracePt t="5189" x="5813425" y="5238750"/>
          <p14:tracePt t="5197" x="5821363" y="5270500"/>
          <p14:tracePt t="5205" x="5829300" y="5294313"/>
          <p14:tracePt t="5214" x="5845175" y="5319713"/>
          <p14:tracePt t="5220" x="5845175" y="5343525"/>
          <p14:tracePt t="5229" x="5853113" y="5383213"/>
          <p14:tracePt t="5236" x="5853113" y="5407025"/>
          <p14:tracePt t="5245" x="5853113" y="5430838"/>
          <p14:tracePt t="5251" x="5853113" y="5462588"/>
          <p14:tracePt t="5260" x="5853113" y="5494338"/>
          <p14:tracePt t="5267" x="5853113" y="5526088"/>
          <p14:tracePt t="5275" x="5853113" y="5557838"/>
          <p14:tracePt t="5283" x="5853113" y="5597525"/>
          <p14:tracePt t="5291" x="5853113" y="5645150"/>
          <p14:tracePt t="5299" x="5837238" y="5702300"/>
          <p14:tracePt t="5307" x="5821363" y="5749925"/>
          <p14:tracePt t="5315" x="5805488" y="5805488"/>
          <p14:tracePt t="5323" x="5781675" y="5837238"/>
          <p14:tracePt t="5332" x="5765800" y="5876925"/>
          <p14:tracePt t="5339" x="5749925" y="5908675"/>
          <p14:tracePt t="5347" x="5732463" y="5948363"/>
          <p14:tracePt t="5355" x="5732463" y="5964238"/>
          <p14:tracePt t="5363" x="5724525" y="5980113"/>
          <p14:tracePt t="5371" x="5716588" y="5995988"/>
          <p14:tracePt t="5379" x="5716588" y="6005513"/>
          <p14:tracePt t="5389" x="5716588" y="6013450"/>
          <p14:tracePt t="5645" x="5708650" y="6013450"/>
          <p14:tracePt t="5685" x="5700713" y="6013450"/>
          <p14:tracePt t="5741" x="5692775" y="6013450"/>
          <p14:tracePt t="5797" x="5684838" y="6013450"/>
          <p14:tracePt t="5805" x="5661025" y="6013450"/>
          <p14:tracePt t="5813" x="5637213" y="6005513"/>
          <p14:tracePt t="5820" x="5605463" y="5980113"/>
          <p14:tracePt t="5832" x="5557838" y="5964238"/>
          <p14:tracePt t="5836" x="5510213" y="5964238"/>
          <p14:tracePt t="5844" x="5478463" y="5956300"/>
          <p14:tracePt t="5852" x="5470525" y="5956300"/>
          <p14:tracePt t="5860" x="5454650" y="5948363"/>
          <p14:tracePt t="5933" x="5446713" y="5940425"/>
          <p14:tracePt t="5941" x="5430838" y="5932488"/>
          <p14:tracePt t="5948" x="5414963" y="5916613"/>
          <p14:tracePt t="5956" x="5397500" y="5908675"/>
          <p14:tracePt t="5964" x="5389563" y="5900738"/>
          <p14:tracePt t="5971" x="5381625" y="5892800"/>
          <p14:tracePt t="5981" x="5373688" y="5884863"/>
          <p14:tracePt t="5995" x="5365750" y="5868988"/>
          <p14:tracePt t="6002" x="5365750" y="5861050"/>
          <p14:tracePt t="6011" x="5365750" y="5853113"/>
          <p14:tracePt t="6019" x="5365750" y="5837238"/>
          <p14:tracePt t="6028" x="5365750" y="5821363"/>
          <p14:tracePt t="6035" x="5365750" y="5805488"/>
          <p14:tracePt t="6043" x="5365750" y="5797550"/>
          <p14:tracePt t="6052" x="5365750" y="5789613"/>
          <p14:tracePt t="6059" x="5365750" y="5781675"/>
          <p14:tracePt t="6067" x="5365750" y="5765800"/>
          <p14:tracePt t="6075" x="5365750" y="5757863"/>
          <p14:tracePt t="6083" x="5357813" y="5734050"/>
          <p14:tracePt t="6091" x="5357813" y="5718175"/>
          <p14:tracePt t="6107" x="5357813" y="5710238"/>
          <p14:tracePt t="6116" x="5357813" y="5702300"/>
          <p14:tracePt t="6133" x="5357813" y="5694363"/>
          <p14:tracePt t="6140" x="5349875" y="5686425"/>
          <p14:tracePt t="6173" x="5349875" y="5678488"/>
          <p14:tracePt t="6180" x="5341938" y="5670550"/>
          <p14:tracePt t="6188" x="5341938" y="5662613"/>
          <p14:tracePt t="6203" x="5334000" y="5653088"/>
          <p14:tracePt t="6212" x="5334000" y="5645150"/>
          <p14:tracePt t="6219" x="5334000" y="5637213"/>
          <p14:tracePt t="6235" x="5334000" y="5621338"/>
          <p14:tracePt t="6245" x="5326063" y="5613400"/>
          <p14:tracePt t="6253" x="5326063" y="5605463"/>
          <p14:tracePt t="6261" x="5318125" y="5605463"/>
          <p14:tracePt t="6268" x="5318125" y="5597525"/>
          <p14:tracePt t="6278" x="5318125" y="5581650"/>
          <p14:tracePt t="6302" x="5318125" y="5573713"/>
          <p14:tracePt t="6339" x="5310188" y="5549900"/>
          <p14:tracePt t="6380" x="5302250" y="5541963"/>
          <p14:tracePt t="6421" x="5302250" y="5534025"/>
          <p14:tracePt t="6805" x="5365750" y="5581650"/>
          <p14:tracePt t="6814" x="5573713" y="5670550"/>
          <p14:tracePt t="6821" x="5692775" y="5718175"/>
          <p14:tracePt t="6830" x="5716588" y="5718175"/>
          <p14:tracePt t="6845" x="5724525" y="5718175"/>
          <p14:tracePt t="6852" x="5749925" y="5710238"/>
          <p14:tracePt t="6860" x="5757863" y="5710238"/>
          <p14:tracePt t="6868" x="5773738" y="5710238"/>
          <p14:tracePt t="6876" x="5789613" y="5710238"/>
          <p14:tracePt t="6884" x="5805488" y="5702300"/>
          <p14:tracePt t="6893" x="5821363" y="5694363"/>
          <p14:tracePt t="6900" x="5845175" y="5686425"/>
          <p14:tracePt t="6907" x="5853113" y="5678488"/>
          <p14:tracePt t="6915" x="5861050" y="5670550"/>
          <p14:tracePt t="6923" x="5876925" y="5653088"/>
          <p14:tracePt t="6931" x="5916613" y="5613400"/>
          <p14:tracePt t="6945" x="5940425" y="5565775"/>
          <p14:tracePt t="6947" x="5956300" y="5510213"/>
          <p14:tracePt t="6955" x="5964238" y="5422900"/>
          <p14:tracePt t="6964" x="5964238" y="5327650"/>
          <p14:tracePt t="6971" x="5964238" y="5199063"/>
          <p14:tracePt t="6979" x="5892800" y="4959350"/>
          <p14:tracePt t="6988" x="5765800" y="4689475"/>
          <p14:tracePt t="6998" x="5557838" y="4306888"/>
          <p14:tracePt t="7005" x="5294313" y="3851275"/>
          <p14:tracePt t="7015" x="4991100" y="3421063"/>
          <p14:tracePt t="7021" x="4592638" y="2927350"/>
          <p14:tracePt t="7030" x="4225925" y="2503488"/>
          <p14:tracePt t="7036" x="3843338" y="2120900"/>
          <p14:tracePt t="7043" x="3444875" y="1738313"/>
          <p14:tracePt t="7051" x="2982913" y="1347788"/>
          <p14:tracePt t="7059" x="2487613" y="1004888"/>
          <p14:tracePt t="7067" x="1930400" y="622300"/>
          <p14:tracePt t="7075" x="1308100" y="231775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6395</TotalTime>
  <Words>620</Words>
  <Application>Microsoft Office PowerPoint</Application>
  <PresentationFormat>Widescreen</PresentationFormat>
  <Paragraphs>132</Paragraphs>
  <Slides>9</Slides>
  <Notes>4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Reddy Medipelli</dc:creator>
  <cp:lastModifiedBy>dharavath</cp:lastModifiedBy>
  <cp:revision>3189</cp:revision>
  <dcterms:created xsi:type="dcterms:W3CDTF">2020-06-18T11:47:14Z</dcterms:created>
  <dcterms:modified xsi:type="dcterms:W3CDTF">2021-01-13T05:28:44Z</dcterms:modified>
</cp:coreProperties>
</file>